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1"/>
  </p:sldMasterIdLst>
  <p:notesMasterIdLst>
    <p:notesMasterId r:id="rId3"/>
  </p:notesMasterIdLst>
  <p:sldIdLst>
    <p:sldId id="265" r:id="rId2"/>
  </p:sldIdLst>
  <p:sldSz cx="30240288" cy="4276725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CC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4" d="100"/>
          <a:sy n="14" d="100"/>
        </p:scale>
        <p:origin x="-2477" y="149"/>
      </p:cViewPr>
      <p:guideLst>
        <p:guide orient="horz" pos="13470"/>
        <p:guide pos="95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C08551B6-B94E-4558-B92E-FCA225B4056E}" type="datetimeFigureOut">
              <a:rPr lang="zh-TW" altLang="en-US"/>
              <a:pPr>
                <a:defRPr/>
              </a:pPr>
              <a:t>9/21/22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 smtClean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noProof="0" smtClean="0"/>
              <a:t>按一下以編輯母片文字樣式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3C845CE4-9A75-4289-84DB-BF2E48DB4CF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414628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分項A_成果展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7431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1511300" y="1712913"/>
            <a:ext cx="27217688" cy="712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1511300" y="9979025"/>
            <a:ext cx="27217688" cy="2822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1511300" y="39638288"/>
            <a:ext cx="7056438" cy="22780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2908C75-EF21-4AF1-B995-4128F666C3DD}" type="datetimeFigureOut">
              <a:rPr lang="zh-TW" altLang="en-US"/>
              <a:pPr>
                <a:defRPr/>
              </a:pPr>
              <a:t>9/21/22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10331450" y="39638288"/>
            <a:ext cx="9577388" cy="22780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21672550" y="39638288"/>
            <a:ext cx="7056438" cy="22780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65255F3-C6AC-46B5-A6A7-84E4FBDF623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矩形 1"/>
          <p:cNvSpPr>
            <a:spLocks noChangeArrowheads="1"/>
          </p:cNvSpPr>
          <p:nvPr/>
        </p:nvSpPr>
        <p:spPr bwMode="auto">
          <a:xfrm>
            <a:off x="20062402" y="41010647"/>
            <a:ext cx="941796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TW" altLang="en-US" sz="4800" dirty="0" smtClean="0">
                <a:latin typeface="微軟正黑體" pitchFamily="34" charset="-120"/>
                <a:ea typeface="微軟正黑體" pitchFamily="34" charset="-120"/>
              </a:rPr>
              <a:t>王大明、陳小美、林小武、黃大明</a:t>
            </a:r>
            <a:endParaRPr lang="zh-TW" altLang="en-US" sz="48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075" name="矩形 2"/>
          <p:cNvSpPr>
            <a:spLocks noChangeArrowheads="1"/>
          </p:cNvSpPr>
          <p:nvPr/>
        </p:nvSpPr>
        <p:spPr bwMode="auto">
          <a:xfrm>
            <a:off x="2374900" y="4087813"/>
            <a:ext cx="24828500" cy="183742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zh-TW" altLang="en-US" sz="7200" b="1" u="sng" dirty="0">
                <a:latin typeface="微軟正黑體" pitchFamily="34" charset="-120"/>
                <a:ea typeface="微軟正黑體" pitchFamily="34" charset="-120"/>
              </a:rPr>
              <a:t>綠色產品宣傳海報規格說明</a:t>
            </a:r>
            <a:r>
              <a:rPr lang="en-US" altLang="zh-TW" sz="7200" b="1" u="sng" dirty="0">
                <a:latin typeface="微軟正黑體" pitchFamily="34" charset="-120"/>
                <a:ea typeface="微軟正黑體" pitchFamily="34" charset="-120"/>
              </a:rPr>
              <a:t>:</a:t>
            </a:r>
          </a:p>
          <a:p>
            <a:pPr marL="1143000" indent="-1143000">
              <a:lnSpc>
                <a:spcPct val="150000"/>
              </a:lnSpc>
              <a:buFontTx/>
              <a:buAutoNum type="arabicPeriod"/>
              <a:defRPr/>
            </a:pPr>
            <a:r>
              <a:rPr lang="zh-TW" altLang="en-US" sz="7200" dirty="0">
                <a:latin typeface="微軟正黑體" pitchFamily="34" charset="-120"/>
                <a:ea typeface="微軟正黑體" pitchFamily="34" charset="-120"/>
              </a:rPr>
              <a:t>海報規格</a:t>
            </a:r>
            <a:r>
              <a:rPr lang="en-US" altLang="zh-TW" sz="7200" dirty="0">
                <a:latin typeface="微軟正黑體" pitchFamily="34" charset="-120"/>
                <a:ea typeface="微軟正黑體" pitchFamily="34" charset="-120"/>
              </a:rPr>
              <a:t>:  84.1X118.9cm (A0</a:t>
            </a:r>
            <a:r>
              <a:rPr lang="zh-TW" altLang="en-US" sz="7200" dirty="0">
                <a:latin typeface="微軟正黑體" pitchFamily="34" charset="-120"/>
                <a:ea typeface="微軟正黑體" pitchFamily="34" charset="-120"/>
              </a:rPr>
              <a:t>尺吋</a:t>
            </a:r>
            <a:r>
              <a:rPr lang="en-US" altLang="zh-TW" sz="7200" dirty="0">
                <a:latin typeface="微軟正黑體" pitchFamily="34" charset="-120"/>
                <a:ea typeface="微軟正黑體" pitchFamily="34" charset="-120"/>
              </a:rPr>
              <a:t>)</a:t>
            </a:r>
          </a:p>
          <a:p>
            <a:pPr marL="1143000" indent="-1143000">
              <a:lnSpc>
                <a:spcPct val="150000"/>
              </a:lnSpc>
              <a:buFontTx/>
              <a:buAutoNum type="arabicPeriod"/>
              <a:defRPr/>
            </a:pPr>
            <a:r>
              <a:rPr lang="zh-TW" altLang="zh-TW" sz="7200" dirty="0">
                <a:latin typeface="微軟正黑體" pitchFamily="34" charset="-120"/>
                <a:ea typeface="微軟正黑體" pitchFamily="34" charset="-120"/>
              </a:rPr>
              <a:t>海報內容須</a:t>
            </a:r>
            <a:r>
              <a:rPr lang="zh-TW" altLang="en-US" sz="7200" dirty="0">
                <a:latin typeface="微軟正黑體" pitchFamily="34" charset="-120"/>
                <a:ea typeface="微軟正黑體" pitchFamily="34" charset="-120"/>
              </a:rPr>
              <a:t>包含綠色產品名稱、產品製造公司名稱、產品圖片及特色。其他內容自行決定</a:t>
            </a:r>
            <a:endParaRPr lang="en-US" altLang="zh-TW" sz="7200" dirty="0">
              <a:latin typeface="微軟正黑體" pitchFamily="34" charset="-120"/>
              <a:ea typeface="微軟正黑體" pitchFamily="34" charset="-120"/>
            </a:endParaRPr>
          </a:p>
          <a:p>
            <a:pPr marL="1143000" indent="-1143000">
              <a:lnSpc>
                <a:spcPct val="150000"/>
              </a:lnSpc>
              <a:buFontTx/>
              <a:buAutoNum type="arabicPeriod"/>
              <a:defRPr/>
            </a:pPr>
            <a:r>
              <a:rPr lang="zh-TW" altLang="en-US" sz="7200" dirty="0">
                <a:latin typeface="微軟正黑體" pitchFamily="34" charset="-120"/>
                <a:ea typeface="微軟正黑體" pitchFamily="34" charset="-120"/>
              </a:rPr>
              <a:t>海報內容設計須為原創、不可抄襲</a:t>
            </a:r>
            <a:endParaRPr lang="en-US" altLang="zh-TW" sz="7200" dirty="0">
              <a:latin typeface="微軟正黑體" pitchFamily="34" charset="-120"/>
              <a:ea typeface="微軟正黑體" pitchFamily="34" charset="-120"/>
            </a:endParaRPr>
          </a:p>
          <a:p>
            <a:pPr marL="1143000" indent="-1143000">
              <a:lnSpc>
                <a:spcPct val="150000"/>
              </a:lnSpc>
              <a:buFontTx/>
              <a:buAutoNum type="arabicPeriod"/>
              <a:defRPr/>
            </a:pPr>
            <a:r>
              <a:rPr lang="zh-TW" altLang="en-US" sz="7200" dirty="0">
                <a:latin typeface="微軟正黑體" pitchFamily="34" charset="-120"/>
                <a:ea typeface="微軟正黑體" pitchFamily="34" charset="-120"/>
              </a:rPr>
              <a:t>海報</a:t>
            </a:r>
            <a:r>
              <a:rPr lang="zh-TW" altLang="zh-TW" sz="7200" dirty="0">
                <a:latin typeface="微軟正黑體" pitchFamily="34" charset="-120"/>
                <a:ea typeface="微軟正黑體" pitchFamily="34" charset="-120"/>
              </a:rPr>
              <a:t>語言</a:t>
            </a:r>
            <a:r>
              <a:rPr lang="en-US" altLang="zh-TW" sz="7200" dirty="0">
                <a:latin typeface="微軟正黑體" pitchFamily="34" charset="-120"/>
                <a:ea typeface="微軟正黑體" pitchFamily="34" charset="-120"/>
              </a:rPr>
              <a:t>:</a:t>
            </a:r>
            <a:r>
              <a:rPr lang="zh-TW" altLang="en-US" sz="7200" dirty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zh-TW" sz="7200" dirty="0">
                <a:latin typeface="微軟正黑體" pitchFamily="34" charset="-120"/>
                <a:ea typeface="微軟正黑體" pitchFamily="34" charset="-120"/>
              </a:rPr>
              <a:t>英文</a:t>
            </a:r>
            <a:endParaRPr lang="en-US" altLang="zh-TW" sz="7200" dirty="0">
              <a:latin typeface="微軟正黑體" pitchFamily="34" charset="-120"/>
              <a:ea typeface="微軟正黑體" pitchFamily="34" charset="-120"/>
            </a:endParaRPr>
          </a:p>
          <a:p>
            <a:pPr marL="1143000" indent="-1143000">
              <a:lnSpc>
                <a:spcPct val="150000"/>
              </a:lnSpc>
              <a:buFontTx/>
              <a:buAutoNum type="arabicPeriod"/>
              <a:defRPr/>
            </a:pPr>
            <a:r>
              <a:rPr lang="zh-TW" altLang="en-US" sz="7200" dirty="0">
                <a:latin typeface="微軟正黑體" pitchFamily="34" charset="-120"/>
                <a:ea typeface="微軟正黑體" pitchFamily="34" charset="-120"/>
              </a:rPr>
              <a:t>海報內嵌</a:t>
            </a:r>
            <a:r>
              <a:rPr lang="zh-TW" altLang="zh-TW" sz="7200" dirty="0">
                <a:latin typeface="微軟正黑體" pitchFamily="34" charset="-120"/>
                <a:ea typeface="微軟正黑體" pitchFamily="34" charset="-120"/>
              </a:rPr>
              <a:t>圖片請</a:t>
            </a:r>
            <a:r>
              <a:rPr lang="zh-TW" altLang="en-US" sz="7200" dirty="0">
                <a:latin typeface="微軟正黑體" pitchFamily="34" charset="-120"/>
                <a:ea typeface="微軟正黑體" pitchFamily="34" charset="-120"/>
              </a:rPr>
              <a:t>使用高解析度</a:t>
            </a:r>
            <a:r>
              <a:rPr lang="zh-TW" altLang="zh-TW" sz="7200" dirty="0">
                <a:latin typeface="微軟正黑體" pitchFamily="34" charset="-120"/>
                <a:ea typeface="微軟正黑體" pitchFamily="34" charset="-120"/>
              </a:rPr>
              <a:t>圖檔，以免</a:t>
            </a:r>
            <a:r>
              <a:rPr lang="zh-TW" altLang="en-US" sz="7200" dirty="0">
                <a:latin typeface="微軟正黑體" pitchFamily="34" charset="-120"/>
                <a:ea typeface="微軟正黑體" pitchFamily="34" charset="-120"/>
              </a:rPr>
              <a:t>輸出後圖像不清</a:t>
            </a:r>
            <a:endParaRPr lang="en-US" altLang="zh-TW" sz="7200" dirty="0">
              <a:latin typeface="微軟正黑體" pitchFamily="34" charset="-120"/>
              <a:ea typeface="微軟正黑體" pitchFamily="34" charset="-120"/>
            </a:endParaRPr>
          </a:p>
          <a:p>
            <a:pPr marL="1143000" indent="-1143000">
              <a:lnSpc>
                <a:spcPct val="150000"/>
              </a:lnSpc>
              <a:buFontTx/>
              <a:buAutoNum type="arabicPeriod"/>
              <a:defRPr/>
            </a:pPr>
            <a:r>
              <a:rPr lang="zh-TW" altLang="zh-TW" sz="7200" dirty="0">
                <a:latin typeface="微軟正黑體" pitchFamily="34" charset="-120"/>
                <a:ea typeface="微軟正黑體" pitchFamily="34" charset="-120"/>
              </a:rPr>
              <a:t>請</a:t>
            </a:r>
            <a:r>
              <a:rPr lang="zh-TW" altLang="en-US" sz="7200" dirty="0">
                <a:latin typeface="微軟正黑體" pitchFamily="34" charset="-120"/>
                <a:ea typeface="微軟正黑體" pitchFamily="34" charset="-120"/>
              </a:rPr>
              <a:t>於左下角置</a:t>
            </a:r>
            <a:r>
              <a:rPr lang="zh-TW" altLang="en-US" sz="7200" dirty="0" smtClean="0">
                <a:latin typeface="微軟正黑體" pitchFamily="34" charset="-120"/>
                <a:ea typeface="微軟正黑體" pitchFamily="34" charset="-120"/>
              </a:rPr>
              <a:t>入「 國立</a:t>
            </a:r>
            <a:r>
              <a:rPr lang="zh-TW" altLang="en-US" sz="7200" dirty="0">
                <a:latin typeface="微軟正黑體" pitchFamily="34" charset="-120"/>
                <a:ea typeface="微軟正黑體" pitchFamily="34" charset="-120"/>
              </a:rPr>
              <a:t>高雄科技大學 </a:t>
            </a:r>
            <a:r>
              <a:rPr lang="en-US" altLang="zh-TW" sz="7200" dirty="0">
                <a:latin typeface="微軟正黑體" pitchFamily="34" charset="-120"/>
                <a:ea typeface="微軟正黑體" pitchFamily="34" charset="-120"/>
              </a:rPr>
              <a:t>2022</a:t>
            </a:r>
            <a:r>
              <a:rPr lang="zh-TW" altLang="en-US" sz="7200" dirty="0">
                <a:latin typeface="微軟正黑體" pitchFamily="34" charset="-120"/>
                <a:ea typeface="微軟正黑體" pitchFamily="34" charset="-120"/>
              </a:rPr>
              <a:t>年綠色產品英語行銷</a:t>
            </a:r>
            <a:r>
              <a:rPr lang="zh-TW" altLang="en-US" sz="7200" dirty="0" smtClean="0">
                <a:latin typeface="微軟正黑體" pitchFamily="34" charset="-120"/>
                <a:ea typeface="微軟正黑體" pitchFamily="34" charset="-120"/>
              </a:rPr>
              <a:t>競賽</a:t>
            </a:r>
            <a:r>
              <a:rPr lang="zh-TW" altLang="en-US" sz="7200" dirty="0">
                <a:latin typeface="微軟正黑體" pitchFamily="34" charset="-120"/>
                <a:ea typeface="微軟正黑體" pitchFamily="34" charset="-120"/>
              </a:rPr>
              <a:t>」</a:t>
            </a:r>
            <a:r>
              <a:rPr lang="zh-TW" altLang="en-US" sz="7200" dirty="0" smtClean="0">
                <a:latin typeface="微軟正黑體" pitchFamily="34" charset="-120"/>
                <a:ea typeface="微軟正黑體" pitchFamily="34" charset="-120"/>
              </a:rPr>
              <a:t>及</a:t>
            </a:r>
            <a:r>
              <a:rPr lang="zh-TW" altLang="en-US" sz="7200" dirty="0">
                <a:latin typeface="微軟正黑體" pitchFamily="34" charset="-120"/>
                <a:ea typeface="微軟正黑體" pitchFamily="34" charset="-120"/>
              </a:rPr>
              <a:t>右下角</a:t>
            </a:r>
            <a:r>
              <a:rPr lang="zh-TW" altLang="zh-TW" sz="7200" dirty="0">
                <a:latin typeface="微軟正黑體" pitchFamily="34" charset="-120"/>
                <a:ea typeface="微軟正黑體" pitchFamily="34" charset="-120"/>
              </a:rPr>
              <a:t>註明</a:t>
            </a:r>
            <a:r>
              <a:rPr lang="zh-TW" altLang="en-US" sz="7200" dirty="0">
                <a:latin typeface="微軟正黑體" pitchFamily="34" charset="-120"/>
                <a:ea typeface="微軟正黑體" pitchFamily="34" charset="-120"/>
              </a:rPr>
              <a:t>參賽學生</a:t>
            </a:r>
            <a:r>
              <a:rPr lang="zh-TW" altLang="zh-TW" sz="7200" dirty="0">
                <a:latin typeface="微軟正黑體" pitchFamily="34" charset="-120"/>
                <a:ea typeface="微軟正黑體" pitchFamily="34" charset="-120"/>
              </a:rPr>
              <a:t>姓名</a:t>
            </a:r>
            <a:r>
              <a:rPr lang="zh-TW" altLang="en-US" sz="7200" dirty="0">
                <a:latin typeface="微軟正黑體" pitchFamily="34" charset="-120"/>
                <a:ea typeface="微軟正黑體" pitchFamily="34" charset="-120"/>
              </a:rPr>
              <a:t>。</a:t>
            </a:r>
            <a:r>
              <a:rPr lang="zh-TW" altLang="zh-TW" sz="7200" dirty="0">
                <a:latin typeface="微軟正黑體" pitchFamily="34" charset="-120"/>
                <a:ea typeface="微軟正黑體" pitchFamily="34" charset="-120"/>
              </a:rPr>
              <a:t>字體大小</a:t>
            </a:r>
            <a:r>
              <a:rPr lang="zh-TW" altLang="en-US" sz="7200" dirty="0">
                <a:latin typeface="微軟正黑體" pitchFamily="34" charset="-120"/>
                <a:ea typeface="微軟正黑體" pitchFamily="34" charset="-120"/>
              </a:rPr>
              <a:t>皆為 </a:t>
            </a:r>
            <a:r>
              <a:rPr lang="en-US" altLang="zh-TW" sz="7200" dirty="0">
                <a:latin typeface="微軟正黑體" pitchFamily="34" charset="-120"/>
                <a:ea typeface="微軟正黑體" pitchFamily="34" charset="-120"/>
              </a:rPr>
              <a:t>48 </a:t>
            </a:r>
            <a:r>
              <a:rPr lang="en-US" altLang="zh-TW" sz="7200" dirty="0" err="1">
                <a:latin typeface="微軟正黑體" pitchFamily="34" charset="-120"/>
                <a:ea typeface="微軟正黑體" pitchFamily="34" charset="-120"/>
              </a:rPr>
              <a:t>pt</a:t>
            </a:r>
            <a:r>
              <a:rPr lang="en-US" altLang="zh-TW" sz="7200" dirty="0">
                <a:latin typeface="微軟正黑體" pitchFamily="34" charset="-120"/>
                <a:ea typeface="微軟正黑體" pitchFamily="34" charset="-120"/>
              </a:rPr>
              <a:t> (</a:t>
            </a:r>
            <a:r>
              <a:rPr lang="zh-TW" altLang="en-US" sz="7200" dirty="0">
                <a:latin typeface="微軟正黑體" pitchFamily="34" charset="-120"/>
                <a:ea typeface="微軟正黑體" pitchFamily="34" charset="-120"/>
              </a:rPr>
              <a:t>如本圖所示</a:t>
            </a:r>
            <a:r>
              <a:rPr lang="en-US" altLang="zh-TW" sz="7200" dirty="0">
                <a:latin typeface="微軟正黑體" pitchFamily="34" charset="-120"/>
                <a:ea typeface="微軟正黑體" pitchFamily="34" charset="-120"/>
              </a:rPr>
              <a:t>)</a:t>
            </a:r>
          </a:p>
          <a:p>
            <a:pPr marL="1143000" indent="-1143000">
              <a:lnSpc>
                <a:spcPct val="150000"/>
              </a:lnSpc>
              <a:buFontTx/>
              <a:buAutoNum type="arabicPeriod"/>
              <a:defRPr/>
            </a:pPr>
            <a:r>
              <a:rPr lang="zh-TW" altLang="en-US" sz="7200" dirty="0">
                <a:latin typeface="微軟正黑體" pitchFamily="34" charset="-120"/>
                <a:ea typeface="微軟正黑體" pitchFamily="34" charset="-120"/>
              </a:rPr>
              <a:t>海報檔案</a:t>
            </a:r>
            <a:r>
              <a:rPr lang="en-US" altLang="zh-TW" sz="7200" dirty="0">
                <a:latin typeface="微軟正黑體" pitchFamily="34" charset="-120"/>
                <a:ea typeface="微軟正黑體" pitchFamily="34" charset="-120"/>
              </a:rPr>
              <a:t>: </a:t>
            </a:r>
            <a:r>
              <a:rPr lang="zh-TW" altLang="en-US" sz="7200" dirty="0">
                <a:latin typeface="微軟正黑體" pitchFamily="34" charset="-120"/>
                <a:ea typeface="微軟正黑體" pitchFamily="34" charset="-120"/>
              </a:rPr>
              <a:t>請轉為</a:t>
            </a:r>
            <a:r>
              <a:rPr lang="en-US" altLang="zh-TW" sz="7200" dirty="0">
                <a:latin typeface="微軟正黑體" pitchFamily="34" charset="-120"/>
                <a:ea typeface="微軟正黑體" pitchFamily="34" charset="-120"/>
              </a:rPr>
              <a:t>PDF</a:t>
            </a:r>
            <a:r>
              <a:rPr lang="zh-TW" altLang="en-US" sz="7200" dirty="0">
                <a:latin typeface="微軟正黑體" pitchFamily="34" charset="-120"/>
                <a:ea typeface="微軟正黑體" pitchFamily="34" charset="-120"/>
              </a:rPr>
              <a:t>檔後上傳</a:t>
            </a:r>
            <a:endParaRPr lang="en-US" altLang="zh-TW" sz="72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076" name="矩形 1"/>
          <p:cNvSpPr>
            <a:spLocks noChangeArrowheads="1"/>
          </p:cNvSpPr>
          <p:nvPr/>
        </p:nvSpPr>
        <p:spPr bwMode="auto">
          <a:xfrm>
            <a:off x="1433513" y="40995600"/>
            <a:ext cx="21061362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TW" altLang="en-US" sz="4800" dirty="0">
                <a:latin typeface="微軟正黑體" pitchFamily="34" charset="-120"/>
                <a:ea typeface="微軟正黑體" pitchFamily="34" charset="-120"/>
              </a:rPr>
              <a:t>國立高雄科技大學 </a:t>
            </a:r>
            <a:r>
              <a:rPr lang="en-US" altLang="zh-TW" sz="4800" dirty="0">
                <a:latin typeface="微軟正黑體" pitchFamily="34" charset="-120"/>
                <a:ea typeface="微軟正黑體" pitchFamily="34" charset="-120"/>
              </a:rPr>
              <a:t>2022</a:t>
            </a:r>
            <a:r>
              <a:rPr lang="zh-TW" altLang="en-US" sz="4800" dirty="0">
                <a:latin typeface="微軟正黑體" pitchFamily="34" charset="-120"/>
                <a:ea typeface="微軟正黑體" pitchFamily="34" charset="-120"/>
              </a:rPr>
              <a:t>年綠色產品英語行銷競賽</a:t>
            </a:r>
          </a:p>
        </p:txBody>
      </p:sp>
    </p:spTree>
    <p:custDataLst>
      <p:tags r:id="rId1"/>
    </p:custData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MA" val="2.1"/>
</p:tagLst>
</file>

<file path=ppt/theme/theme1.xml><?xml version="1.0" encoding="utf-8"?>
<a:theme xmlns:a="http://schemas.openxmlformats.org/drawingml/2006/main" name="1_自訂設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637</TotalTime>
  <Words>135</Words>
  <Application>Microsoft Office PowerPoint</Application>
  <PresentationFormat>自訂</PresentationFormat>
  <Paragraphs>10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1_自訂設計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sto-nkmu-6F</dc:creator>
  <cp:lastModifiedBy>elean</cp:lastModifiedBy>
  <cp:revision>59</cp:revision>
  <dcterms:created xsi:type="dcterms:W3CDTF">2019-09-02T05:53:20Z</dcterms:created>
  <dcterms:modified xsi:type="dcterms:W3CDTF">2022-03-21T06:15:15Z</dcterms:modified>
</cp:coreProperties>
</file>