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927" r:id="rId2"/>
  </p:sldMasterIdLst>
  <p:notesMasterIdLst>
    <p:notesMasterId r:id="rId14"/>
  </p:notesMasterIdLst>
  <p:handoutMasterIdLst>
    <p:handoutMasterId r:id="rId15"/>
  </p:handoutMasterIdLst>
  <p:sldIdLst>
    <p:sldId id="433" r:id="rId3"/>
    <p:sldId id="435" r:id="rId4"/>
    <p:sldId id="417" r:id="rId5"/>
    <p:sldId id="437" r:id="rId6"/>
    <p:sldId id="439" r:id="rId7"/>
    <p:sldId id="424" r:id="rId8"/>
    <p:sldId id="440" r:id="rId9"/>
    <p:sldId id="425" r:id="rId10"/>
    <p:sldId id="441" r:id="rId11"/>
    <p:sldId id="423" r:id="rId12"/>
    <p:sldId id="449" r:id="rId13"/>
  </p:sldIdLst>
  <p:sldSz cx="12169775" cy="6858000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644B7D"/>
    <a:srgbClr val="A20000"/>
    <a:srgbClr val="000099"/>
    <a:srgbClr val="0534FB"/>
    <a:srgbClr val="FF3399"/>
    <a:srgbClr val="0033CC"/>
    <a:srgbClr val="3366FF"/>
    <a:srgbClr val="6699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0" autoAdjust="0"/>
    <p:restoredTop sz="85731" autoAdjust="0"/>
  </p:normalViewPr>
  <p:slideViewPr>
    <p:cSldViewPr>
      <p:cViewPr>
        <p:scale>
          <a:sx n="70" d="100"/>
          <a:sy n="70" d="100"/>
        </p:scale>
        <p:origin x="-1908" y="-708"/>
      </p:cViewPr>
      <p:guideLst>
        <p:guide orient="horz" pos="2160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307" y="-8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076F1F-3B8C-4A74-940E-6D19530B813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997FF3E3-AB68-4BA5-9C54-3859FC7A39F4}">
      <dgm:prSet phldrT="[文字]" custT="1"/>
      <dgm:spPr/>
      <dgm:t>
        <a:bodyPr/>
        <a:lstStyle/>
        <a:p>
          <a:r>
            <a:rPr lang="zh-TW" altLang="en-US" sz="3600" b="1" dirty="0" smtClean="0">
              <a:latin typeface="微軟正黑體" pitchFamily="34" charset="-120"/>
              <a:ea typeface="微軟正黑體" pitchFamily="34" charset="-120"/>
            </a:rPr>
            <a:t>暑期實習</a:t>
          </a:r>
          <a:endParaRPr lang="zh-TW" altLang="en-US" sz="3600" dirty="0">
            <a:latin typeface="微軟正黑體" pitchFamily="34" charset="-120"/>
            <a:ea typeface="微軟正黑體" pitchFamily="34" charset="-120"/>
          </a:endParaRPr>
        </a:p>
      </dgm:t>
    </dgm:pt>
    <dgm:pt modelId="{C18F13BB-E7FC-46B2-A14B-CD2E8A055016}" type="parTrans" cxnId="{5121BE13-E664-4E9B-86A4-AD4180D1A9AC}">
      <dgm:prSet/>
      <dgm:spPr/>
      <dgm:t>
        <a:bodyPr/>
        <a:lstStyle/>
        <a:p>
          <a:endParaRPr lang="zh-TW" altLang="en-US"/>
        </a:p>
      </dgm:t>
    </dgm:pt>
    <dgm:pt modelId="{71781B25-0ABB-4A2E-B3DE-23F25357E618}" type="sibTrans" cxnId="{5121BE13-E664-4E9B-86A4-AD4180D1A9AC}">
      <dgm:prSet/>
      <dgm:spPr/>
      <dgm:t>
        <a:bodyPr/>
        <a:lstStyle/>
        <a:p>
          <a:endParaRPr lang="zh-TW" altLang="en-US"/>
        </a:p>
      </dgm:t>
    </dgm:pt>
    <dgm:pt modelId="{F3873E4F-D88E-438D-B519-CC2B1B9A558B}">
      <dgm:prSet phldrT="[文字]" custT="1"/>
      <dgm:spPr/>
      <dgm:t>
        <a:bodyPr/>
        <a:lstStyle/>
        <a:p>
          <a:r>
            <a: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學分數</a:t>
          </a:r>
          <a:r>
            <a: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:</a:t>
          </a:r>
          <a:r>
            <a: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 </a:t>
          </a:r>
          <a:r>
            <a: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2 </a:t>
          </a:r>
          <a:endParaRPr lang="zh-TW" altLang="en-US" sz="20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451AB028-C77C-4417-AA5D-AB16BA061A8B}" type="parTrans" cxnId="{C1D9E380-A546-46C8-9831-13DBC4E95A14}">
      <dgm:prSet/>
      <dgm:spPr/>
      <dgm:t>
        <a:bodyPr/>
        <a:lstStyle/>
        <a:p>
          <a:endParaRPr lang="zh-TW" altLang="en-US"/>
        </a:p>
      </dgm:t>
    </dgm:pt>
    <dgm:pt modelId="{E0A16058-3F87-4221-9CDD-09918C23F92B}" type="sibTrans" cxnId="{C1D9E380-A546-46C8-9831-13DBC4E95A14}">
      <dgm:prSet/>
      <dgm:spPr/>
      <dgm:t>
        <a:bodyPr/>
        <a:lstStyle/>
        <a:p>
          <a:endParaRPr lang="zh-TW" altLang="en-US"/>
        </a:p>
      </dgm:t>
    </dgm:pt>
    <dgm:pt modelId="{E30E53E0-4E87-48E6-A7E9-C83C683FC688}">
      <dgm:prSet phldrT="[文字]" custT="1"/>
      <dgm:spPr/>
      <dgm:t>
        <a:bodyPr/>
        <a:lstStyle/>
        <a:p>
          <a:r>
            <a:rPr lang="zh-TW" altLang="en-US" sz="3600" b="1" dirty="0" smtClean="0">
              <a:latin typeface="微軟正黑體" pitchFamily="34" charset="-120"/>
              <a:ea typeface="微軟正黑體" pitchFamily="34" charset="-120"/>
            </a:rPr>
            <a:t>學期實習</a:t>
          </a:r>
          <a:endParaRPr lang="zh-TW" altLang="en-US" sz="3600" dirty="0">
            <a:latin typeface="微軟正黑體" pitchFamily="34" charset="-120"/>
            <a:ea typeface="微軟正黑體" pitchFamily="34" charset="-120"/>
          </a:endParaRPr>
        </a:p>
      </dgm:t>
    </dgm:pt>
    <dgm:pt modelId="{9CF30076-9AAA-482F-B948-C4B9B2241763}" type="parTrans" cxnId="{F4C840D9-D1E6-43B0-897E-773F063A9A40}">
      <dgm:prSet/>
      <dgm:spPr/>
      <dgm:t>
        <a:bodyPr/>
        <a:lstStyle/>
        <a:p>
          <a:endParaRPr lang="zh-TW" altLang="en-US"/>
        </a:p>
      </dgm:t>
    </dgm:pt>
    <dgm:pt modelId="{FF184E39-0FC9-4633-8CC4-F82AB6D506DB}" type="sibTrans" cxnId="{F4C840D9-D1E6-43B0-897E-773F063A9A40}">
      <dgm:prSet/>
      <dgm:spPr/>
      <dgm:t>
        <a:bodyPr/>
        <a:lstStyle/>
        <a:p>
          <a:endParaRPr lang="zh-TW" altLang="en-US"/>
        </a:p>
      </dgm:t>
    </dgm:pt>
    <dgm:pt modelId="{44FDF15F-1949-4835-8EC3-C24B8303502B}">
      <dgm:prSet phldrT="[文字]" custT="1"/>
      <dgm:spPr/>
      <dgm:t>
        <a:bodyPr/>
        <a:lstStyle/>
        <a:p>
          <a:r>
            <a: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學分數</a:t>
          </a:r>
          <a:r>
            <a: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:</a:t>
          </a:r>
          <a:r>
            <a: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 </a:t>
          </a:r>
          <a:r>
            <a: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9</a:t>
          </a:r>
          <a:endParaRPr lang="zh-TW" altLang="en-US" sz="20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893CAF39-1B43-43CA-9864-576E026E9D25}" type="parTrans" cxnId="{0A111409-3EDD-4795-A734-5CDB9A9DF1B1}">
      <dgm:prSet/>
      <dgm:spPr/>
      <dgm:t>
        <a:bodyPr/>
        <a:lstStyle/>
        <a:p>
          <a:endParaRPr lang="zh-TW" altLang="en-US"/>
        </a:p>
      </dgm:t>
    </dgm:pt>
    <dgm:pt modelId="{F57C24D2-36D9-44F0-B29E-22D1DE5E3989}" type="sibTrans" cxnId="{0A111409-3EDD-4795-A734-5CDB9A9DF1B1}">
      <dgm:prSet/>
      <dgm:spPr/>
      <dgm:t>
        <a:bodyPr/>
        <a:lstStyle/>
        <a:p>
          <a:endParaRPr lang="zh-TW" altLang="en-US"/>
        </a:p>
      </dgm:t>
    </dgm:pt>
    <dgm:pt modelId="{0976B012-398D-4EC0-A1F9-227216F749D1}">
      <dgm:prSet phldrT="[文字]" custT="1"/>
      <dgm:spPr/>
      <dgm:t>
        <a:bodyPr/>
        <a:lstStyle/>
        <a:p>
          <a:r>
            <a:rPr lang="zh-TW" altLang="en-US" sz="3600" b="1" dirty="0" smtClean="0">
              <a:latin typeface="微軟正黑體" pitchFamily="34" charset="-120"/>
              <a:ea typeface="微軟正黑體" pitchFamily="34" charset="-120"/>
            </a:rPr>
            <a:t>專案實習</a:t>
          </a:r>
          <a:endParaRPr lang="zh-TW" altLang="en-US" sz="3600" dirty="0">
            <a:latin typeface="微軟正黑體" pitchFamily="34" charset="-120"/>
            <a:ea typeface="微軟正黑體" pitchFamily="34" charset="-120"/>
          </a:endParaRPr>
        </a:p>
      </dgm:t>
    </dgm:pt>
    <dgm:pt modelId="{F0489F92-790E-4299-91FA-8D1739509CC9}" type="parTrans" cxnId="{C9BE02D8-04C5-4E11-ACB5-8AC3B2A7AB07}">
      <dgm:prSet/>
      <dgm:spPr/>
      <dgm:t>
        <a:bodyPr/>
        <a:lstStyle/>
        <a:p>
          <a:endParaRPr lang="zh-TW" altLang="en-US"/>
        </a:p>
      </dgm:t>
    </dgm:pt>
    <dgm:pt modelId="{EE56DB56-9ECA-4A47-A5C1-1E422FD93468}" type="sibTrans" cxnId="{C9BE02D8-04C5-4E11-ACB5-8AC3B2A7AB07}">
      <dgm:prSet/>
      <dgm:spPr/>
      <dgm:t>
        <a:bodyPr/>
        <a:lstStyle/>
        <a:p>
          <a:endParaRPr lang="zh-TW" altLang="en-US"/>
        </a:p>
      </dgm:t>
    </dgm:pt>
    <dgm:pt modelId="{9896D291-044D-430D-B681-55FD073C9B48}">
      <dgm:prSet phldrT="[文字]" custT="1"/>
      <dgm:spPr/>
      <dgm:t>
        <a:bodyPr/>
        <a:lstStyle/>
        <a:p>
          <a:r>
            <a: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學分數</a:t>
          </a:r>
          <a:r>
            <a: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:</a:t>
          </a:r>
          <a:r>
            <a: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 </a:t>
          </a:r>
          <a:r>
            <a: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2 </a:t>
          </a:r>
          <a:endParaRPr lang="zh-TW" altLang="en-US" sz="20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85DE1DDF-26E8-4FAA-B53B-809A5B86E772}" type="parTrans" cxnId="{EC1BB146-1B3D-4942-8804-C7DA5E224093}">
      <dgm:prSet/>
      <dgm:spPr/>
      <dgm:t>
        <a:bodyPr/>
        <a:lstStyle/>
        <a:p>
          <a:endParaRPr lang="zh-TW" altLang="en-US"/>
        </a:p>
      </dgm:t>
    </dgm:pt>
    <dgm:pt modelId="{348B1B9D-267E-43D9-8910-49F4FB78E042}" type="sibTrans" cxnId="{EC1BB146-1B3D-4942-8804-C7DA5E224093}">
      <dgm:prSet/>
      <dgm:spPr/>
      <dgm:t>
        <a:bodyPr/>
        <a:lstStyle/>
        <a:p>
          <a:endParaRPr lang="zh-TW" altLang="en-US"/>
        </a:p>
      </dgm:t>
    </dgm:pt>
    <dgm:pt modelId="{09784533-DF4E-4A19-9AED-9E8BD471D90C}">
      <dgm:prSet phldrT="[文字]" custT="1"/>
      <dgm:spPr/>
      <dgm:t>
        <a:bodyPr/>
        <a:lstStyle/>
        <a:p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畢業前累積達</a:t>
          </a:r>
          <a:r>
            <a:rPr lang="en-US" altLang="zh-TW" sz="2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320</a:t>
          </a:r>
          <a:r>
            <a:rPr lang="zh-TW" altLang="en-US" sz="2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小時</a:t>
          </a:r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之單一或不同專案實習課程</a:t>
          </a:r>
          <a:endParaRPr lang="zh-TW" altLang="en-US" sz="20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E9D72E82-9792-4D79-8012-C2E2978E52C9}" type="parTrans" cxnId="{187A2AE5-A086-4EC8-B48A-E37240B6FAB6}">
      <dgm:prSet/>
      <dgm:spPr/>
      <dgm:t>
        <a:bodyPr/>
        <a:lstStyle/>
        <a:p>
          <a:endParaRPr lang="zh-TW" altLang="en-US"/>
        </a:p>
      </dgm:t>
    </dgm:pt>
    <dgm:pt modelId="{9A2549E7-8E17-4993-BFE4-A45BE19ADFDC}" type="sibTrans" cxnId="{187A2AE5-A086-4EC8-B48A-E37240B6FAB6}">
      <dgm:prSet/>
      <dgm:spPr/>
      <dgm:t>
        <a:bodyPr/>
        <a:lstStyle/>
        <a:p>
          <a:endParaRPr lang="zh-TW" altLang="en-US"/>
        </a:p>
      </dgm:t>
    </dgm:pt>
    <dgm:pt modelId="{7AE887DD-24B6-4D8F-B608-CB0B5931F0E0}">
      <dgm:prSet phldrT="[文字]" custT="1"/>
      <dgm:spPr/>
      <dgm:t>
        <a:bodyPr/>
        <a:lstStyle/>
        <a:p>
          <a:r>
            <a: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學生應</a:t>
          </a:r>
          <a:r>
            <a:rPr lang="zh-TW" altLang="en-US" sz="2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全職</a:t>
          </a:r>
          <a:r>
            <a: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於實習機構實習</a:t>
          </a:r>
          <a:endParaRPr lang="zh-TW" altLang="en-US" sz="20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266C3200-1780-44B2-AC79-2F518D5BCBE6}" type="parTrans" cxnId="{06FA717D-18BA-44E2-A926-CBBFD82A9359}">
      <dgm:prSet/>
      <dgm:spPr/>
      <dgm:t>
        <a:bodyPr/>
        <a:lstStyle/>
        <a:p>
          <a:endParaRPr lang="zh-TW" altLang="en-US"/>
        </a:p>
      </dgm:t>
    </dgm:pt>
    <dgm:pt modelId="{9FE49AF8-6B5D-47B8-A01D-0E8B8A9A49D8}" type="sibTrans" cxnId="{06FA717D-18BA-44E2-A926-CBBFD82A9359}">
      <dgm:prSet/>
      <dgm:spPr/>
      <dgm:t>
        <a:bodyPr/>
        <a:lstStyle/>
        <a:p>
          <a:endParaRPr lang="zh-TW" altLang="en-US"/>
        </a:p>
      </dgm:t>
    </dgm:pt>
    <dgm:pt modelId="{AE01274F-DD46-467B-84C0-607A746FC826}">
      <dgm:prSet phldrT="[文字]" custT="1"/>
      <dgm:spPr/>
      <dgm:t>
        <a:bodyPr/>
        <a:lstStyle/>
        <a:p>
          <a:r>
            <a: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至少</a:t>
          </a:r>
          <a:r>
            <a:rPr lang="en-US" altLang="zh-TW" sz="2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18</a:t>
          </a:r>
          <a:r>
            <a:rPr lang="zh-TW" altLang="en-US" sz="2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週</a:t>
          </a:r>
          <a:r>
            <a: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或</a:t>
          </a:r>
          <a:r>
            <a:rPr lang="zh-TW" altLang="en-US" sz="2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不低於</a:t>
          </a:r>
          <a:r>
            <a:rPr lang="en-US" altLang="zh-TW" sz="2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720</a:t>
          </a:r>
          <a:r>
            <a:rPr lang="zh-TW" altLang="en-US" sz="2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小時</a:t>
          </a:r>
          <a:r>
            <a: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為原則</a:t>
          </a:r>
          <a:endParaRPr lang="zh-TW" altLang="en-US" sz="20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D843FBE0-3CBF-4FD6-836A-35FD5ABADEF7}" type="parTrans" cxnId="{1E49E117-DAAF-4B88-B23B-725A45C1392D}">
      <dgm:prSet/>
      <dgm:spPr/>
      <dgm:t>
        <a:bodyPr/>
        <a:lstStyle/>
        <a:p>
          <a:endParaRPr lang="zh-TW" altLang="en-US"/>
        </a:p>
      </dgm:t>
    </dgm:pt>
    <dgm:pt modelId="{D7325D91-CE0B-4981-87E0-4CB8725E9516}" type="sibTrans" cxnId="{1E49E117-DAAF-4B88-B23B-725A45C1392D}">
      <dgm:prSet/>
      <dgm:spPr/>
      <dgm:t>
        <a:bodyPr/>
        <a:lstStyle/>
        <a:p>
          <a:endParaRPr lang="zh-TW" altLang="en-US"/>
        </a:p>
      </dgm:t>
    </dgm:pt>
    <dgm:pt modelId="{09B66583-4176-4513-8127-7E5E573BCA61}">
      <dgm:prSet phldrT="[文字]" custT="1"/>
      <dgm:spPr/>
      <dgm:t>
        <a:bodyPr/>
        <a:lstStyle/>
        <a:p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需在</a:t>
          </a:r>
          <a:r>
            <a: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同一機構連續實習</a:t>
          </a:r>
          <a:r>
            <a:rPr lang="en-US" altLang="zh-TW" sz="2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8</a:t>
          </a:r>
          <a:r>
            <a:rPr lang="zh-TW" altLang="en-US" sz="2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週</a:t>
          </a:r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，</a:t>
          </a:r>
          <a:r>
            <a:rPr lang="zh-TW" altLang="en-US" sz="2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不低於</a:t>
          </a:r>
          <a:r>
            <a:rPr lang="en-US" altLang="zh-TW" sz="2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320 </a:t>
          </a:r>
          <a:r>
            <a:rPr lang="zh-TW" altLang="en-US" sz="2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小時</a:t>
          </a:r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為原則</a:t>
          </a:r>
          <a:endParaRPr lang="zh-TW" altLang="en-US" sz="20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AC3A0B35-016B-4AF4-B4AF-6647234C7BE4}" type="parTrans" cxnId="{9B04779D-003E-48B8-84BC-285B3BD4ED62}">
      <dgm:prSet/>
      <dgm:spPr/>
      <dgm:t>
        <a:bodyPr/>
        <a:lstStyle/>
        <a:p>
          <a:endParaRPr lang="zh-TW" altLang="en-US"/>
        </a:p>
      </dgm:t>
    </dgm:pt>
    <dgm:pt modelId="{9EBC66D6-14EB-4945-8496-F8AFACD8F8CB}" type="sibTrans" cxnId="{9B04779D-003E-48B8-84BC-285B3BD4ED62}">
      <dgm:prSet/>
      <dgm:spPr/>
      <dgm:t>
        <a:bodyPr/>
        <a:lstStyle/>
        <a:p>
          <a:endParaRPr lang="zh-TW" altLang="en-US"/>
        </a:p>
      </dgm:t>
    </dgm:pt>
    <dgm:pt modelId="{BDBD0749-FB73-4747-AB04-05E91F1D3DC6}">
      <dgm:prSet phldrT="[文字]" custT="1"/>
      <dgm:spPr/>
      <dgm:t>
        <a:bodyPr/>
        <a:lstStyle/>
        <a:p>
          <a:r>
            <a: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學生應</a:t>
          </a:r>
          <a:r>
            <a:rPr lang="zh-TW" altLang="en-US" sz="2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全職</a:t>
          </a:r>
          <a:r>
            <a: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於實習機構實習</a:t>
          </a:r>
          <a:endParaRPr lang="zh-TW" altLang="en-US" sz="20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403A697E-7356-45DC-B5F5-31B7916773F4}" type="parTrans" cxnId="{54EFB97F-31FD-4213-845D-AF2C537E8DCF}">
      <dgm:prSet/>
      <dgm:spPr/>
      <dgm:t>
        <a:bodyPr/>
        <a:lstStyle/>
        <a:p>
          <a:endParaRPr lang="zh-TW" altLang="en-US"/>
        </a:p>
      </dgm:t>
    </dgm:pt>
    <dgm:pt modelId="{674DA2C2-083B-47D4-8CE1-A641402D5C65}" type="sibTrans" cxnId="{54EFB97F-31FD-4213-845D-AF2C537E8DCF}">
      <dgm:prSet/>
      <dgm:spPr/>
      <dgm:t>
        <a:bodyPr/>
        <a:lstStyle/>
        <a:p>
          <a:endParaRPr lang="zh-TW" altLang="en-US"/>
        </a:p>
      </dgm:t>
    </dgm:pt>
    <dgm:pt modelId="{C8B3F16C-572F-430E-9B0C-3E7CE2A07EF1}" type="pres">
      <dgm:prSet presAssocID="{5F076F1F-3B8C-4A74-940E-6D19530B81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7D94E7E-1163-4699-B7D0-58D8FF9266A3}" type="pres">
      <dgm:prSet presAssocID="{997FF3E3-AB68-4BA5-9C54-3859FC7A39F4}" presName="composite" presStyleCnt="0"/>
      <dgm:spPr/>
    </dgm:pt>
    <dgm:pt modelId="{0FFEEA3B-7D4A-4755-AE44-6D415C9FD87D}" type="pres">
      <dgm:prSet presAssocID="{997FF3E3-AB68-4BA5-9C54-3859FC7A39F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A9D1C1D-10FC-43B5-902E-5174917F58DA}" type="pres">
      <dgm:prSet presAssocID="{997FF3E3-AB68-4BA5-9C54-3859FC7A39F4}" presName="desTx" presStyleLbl="alignAccFollowNode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7816EF-DA90-4AA5-B0CD-2CBA2D137097}" type="pres">
      <dgm:prSet presAssocID="{71781B25-0ABB-4A2E-B3DE-23F25357E618}" presName="space" presStyleCnt="0"/>
      <dgm:spPr/>
    </dgm:pt>
    <dgm:pt modelId="{563BB40A-E0EC-49B2-BA89-DCC56139BF46}" type="pres">
      <dgm:prSet presAssocID="{E30E53E0-4E87-48E6-A7E9-C83C683FC688}" presName="composite" presStyleCnt="0"/>
      <dgm:spPr/>
    </dgm:pt>
    <dgm:pt modelId="{BBE6F84E-3767-426B-8E0C-3F896134867F}" type="pres">
      <dgm:prSet presAssocID="{E30E53E0-4E87-48E6-A7E9-C83C683FC68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4512B2-F980-4A60-BFAE-114604B602D9}" type="pres">
      <dgm:prSet presAssocID="{E30E53E0-4E87-48E6-A7E9-C83C683FC688}" presName="desTx" presStyleLbl="alignAccFollowNode1" presStyleIdx="1" presStyleCnt="3" custScaleY="100000" custLinFactNeighborX="174" custLinFactNeighborY="46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126E210-0503-4FBB-ACA4-62816D8414C6}" type="pres">
      <dgm:prSet presAssocID="{FF184E39-0FC9-4633-8CC4-F82AB6D506DB}" presName="space" presStyleCnt="0"/>
      <dgm:spPr/>
    </dgm:pt>
    <dgm:pt modelId="{9187E1F1-210B-48DC-AEF6-59496A957144}" type="pres">
      <dgm:prSet presAssocID="{0976B012-398D-4EC0-A1F9-227216F749D1}" presName="composite" presStyleCnt="0"/>
      <dgm:spPr/>
    </dgm:pt>
    <dgm:pt modelId="{721D2EF1-E194-4A97-BE0B-106E40BA2F67}" type="pres">
      <dgm:prSet presAssocID="{0976B012-398D-4EC0-A1F9-227216F749D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2632268-0E46-413F-955C-C3A1DC740970}" type="pres">
      <dgm:prSet presAssocID="{0976B012-398D-4EC0-A1F9-227216F749D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58336B1-507D-4BFE-B701-96DAE674F5E4}" type="presOf" srcId="{AE01274F-DD46-467B-84C0-607A746FC826}" destId="{7E4512B2-F980-4A60-BFAE-114604B602D9}" srcOrd="0" destOrd="1" presId="urn:microsoft.com/office/officeart/2005/8/layout/hList1"/>
    <dgm:cxn modelId="{08B7FD4E-1902-4EE8-8A16-0C440DEF5A44}" type="presOf" srcId="{997FF3E3-AB68-4BA5-9C54-3859FC7A39F4}" destId="{0FFEEA3B-7D4A-4755-AE44-6D415C9FD87D}" srcOrd="0" destOrd="0" presId="urn:microsoft.com/office/officeart/2005/8/layout/hList1"/>
    <dgm:cxn modelId="{1E49E117-DAAF-4B88-B23B-725A45C1392D}" srcId="{E30E53E0-4E87-48E6-A7E9-C83C683FC688}" destId="{AE01274F-DD46-467B-84C0-607A746FC826}" srcOrd="1" destOrd="0" parTransId="{D843FBE0-3CBF-4FD6-836A-35FD5ABADEF7}" sibTransId="{D7325D91-CE0B-4981-87E0-4CB8725E9516}"/>
    <dgm:cxn modelId="{C7C32E3E-64A1-4C88-8782-F3E92E39D2C4}" type="presOf" srcId="{09784533-DF4E-4A19-9AED-9E8BD471D90C}" destId="{02632268-0E46-413F-955C-C3A1DC740970}" srcOrd="0" destOrd="1" presId="urn:microsoft.com/office/officeart/2005/8/layout/hList1"/>
    <dgm:cxn modelId="{0A111409-3EDD-4795-A734-5CDB9A9DF1B1}" srcId="{E30E53E0-4E87-48E6-A7E9-C83C683FC688}" destId="{44FDF15F-1949-4835-8EC3-C24B8303502B}" srcOrd="0" destOrd="0" parTransId="{893CAF39-1B43-43CA-9864-576E026E9D25}" sibTransId="{F57C24D2-36D9-44F0-B29E-22D1DE5E3989}"/>
    <dgm:cxn modelId="{8562BF10-C5CC-4793-B0F5-BA32581C50E9}" type="presOf" srcId="{E30E53E0-4E87-48E6-A7E9-C83C683FC688}" destId="{BBE6F84E-3767-426B-8E0C-3F896134867F}" srcOrd="0" destOrd="0" presId="urn:microsoft.com/office/officeart/2005/8/layout/hList1"/>
    <dgm:cxn modelId="{577186D7-1CA2-4975-A96C-B555C5277EB9}" type="presOf" srcId="{7AE887DD-24B6-4D8F-B608-CB0B5931F0E0}" destId="{7E4512B2-F980-4A60-BFAE-114604B602D9}" srcOrd="0" destOrd="2" presId="urn:microsoft.com/office/officeart/2005/8/layout/hList1"/>
    <dgm:cxn modelId="{5121BE13-E664-4E9B-86A4-AD4180D1A9AC}" srcId="{5F076F1F-3B8C-4A74-940E-6D19530B813B}" destId="{997FF3E3-AB68-4BA5-9C54-3859FC7A39F4}" srcOrd="0" destOrd="0" parTransId="{C18F13BB-E7FC-46B2-A14B-CD2E8A055016}" sibTransId="{71781B25-0ABB-4A2E-B3DE-23F25357E618}"/>
    <dgm:cxn modelId="{C9BE02D8-04C5-4E11-ACB5-8AC3B2A7AB07}" srcId="{5F076F1F-3B8C-4A74-940E-6D19530B813B}" destId="{0976B012-398D-4EC0-A1F9-227216F749D1}" srcOrd="2" destOrd="0" parTransId="{F0489F92-790E-4299-91FA-8D1739509CC9}" sibTransId="{EE56DB56-9ECA-4A47-A5C1-1E422FD93468}"/>
    <dgm:cxn modelId="{EC1BB146-1B3D-4942-8804-C7DA5E224093}" srcId="{0976B012-398D-4EC0-A1F9-227216F749D1}" destId="{9896D291-044D-430D-B681-55FD073C9B48}" srcOrd="0" destOrd="0" parTransId="{85DE1DDF-26E8-4FAA-B53B-809A5B86E772}" sibTransId="{348B1B9D-267E-43D9-8910-49F4FB78E042}"/>
    <dgm:cxn modelId="{E12CA3C3-6612-43AB-802C-EFBCDE1C7122}" type="presOf" srcId="{F3873E4F-D88E-438D-B519-CC2B1B9A558B}" destId="{DA9D1C1D-10FC-43B5-902E-5174917F58DA}" srcOrd="0" destOrd="0" presId="urn:microsoft.com/office/officeart/2005/8/layout/hList1"/>
    <dgm:cxn modelId="{0707052F-13AB-4887-9856-248EAB196CF0}" type="presOf" srcId="{0976B012-398D-4EC0-A1F9-227216F749D1}" destId="{721D2EF1-E194-4A97-BE0B-106E40BA2F67}" srcOrd="0" destOrd="0" presId="urn:microsoft.com/office/officeart/2005/8/layout/hList1"/>
    <dgm:cxn modelId="{187A2AE5-A086-4EC8-B48A-E37240B6FAB6}" srcId="{0976B012-398D-4EC0-A1F9-227216F749D1}" destId="{09784533-DF4E-4A19-9AED-9E8BD471D90C}" srcOrd="1" destOrd="0" parTransId="{E9D72E82-9792-4D79-8012-C2E2978E52C9}" sibTransId="{9A2549E7-8E17-4993-BFE4-A45BE19ADFDC}"/>
    <dgm:cxn modelId="{960504CD-7852-4813-9559-C104FC5D4E34}" type="presOf" srcId="{5F076F1F-3B8C-4A74-940E-6D19530B813B}" destId="{C8B3F16C-572F-430E-9B0C-3E7CE2A07EF1}" srcOrd="0" destOrd="0" presId="urn:microsoft.com/office/officeart/2005/8/layout/hList1"/>
    <dgm:cxn modelId="{130356D3-CDE6-4528-875D-F93C1DF1BCE5}" type="presOf" srcId="{BDBD0749-FB73-4747-AB04-05E91F1D3DC6}" destId="{DA9D1C1D-10FC-43B5-902E-5174917F58DA}" srcOrd="0" destOrd="2" presId="urn:microsoft.com/office/officeart/2005/8/layout/hList1"/>
    <dgm:cxn modelId="{B46C37CB-A8D2-4D7B-BFA3-F4F94F0377B2}" type="presOf" srcId="{9896D291-044D-430D-B681-55FD073C9B48}" destId="{02632268-0E46-413F-955C-C3A1DC740970}" srcOrd="0" destOrd="0" presId="urn:microsoft.com/office/officeart/2005/8/layout/hList1"/>
    <dgm:cxn modelId="{06FA717D-18BA-44E2-A926-CBBFD82A9359}" srcId="{E30E53E0-4E87-48E6-A7E9-C83C683FC688}" destId="{7AE887DD-24B6-4D8F-B608-CB0B5931F0E0}" srcOrd="2" destOrd="0" parTransId="{266C3200-1780-44B2-AC79-2F518D5BCBE6}" sibTransId="{9FE49AF8-6B5D-47B8-A01D-0E8B8A9A49D8}"/>
    <dgm:cxn modelId="{F4C840D9-D1E6-43B0-897E-773F063A9A40}" srcId="{5F076F1F-3B8C-4A74-940E-6D19530B813B}" destId="{E30E53E0-4E87-48E6-A7E9-C83C683FC688}" srcOrd="1" destOrd="0" parTransId="{9CF30076-9AAA-482F-B948-C4B9B2241763}" sibTransId="{FF184E39-0FC9-4633-8CC4-F82AB6D506DB}"/>
    <dgm:cxn modelId="{C1D9E380-A546-46C8-9831-13DBC4E95A14}" srcId="{997FF3E3-AB68-4BA5-9C54-3859FC7A39F4}" destId="{F3873E4F-D88E-438D-B519-CC2B1B9A558B}" srcOrd="0" destOrd="0" parTransId="{451AB028-C77C-4417-AA5D-AB16BA061A8B}" sibTransId="{E0A16058-3F87-4221-9CDD-09918C23F92B}"/>
    <dgm:cxn modelId="{54EFB97F-31FD-4213-845D-AF2C537E8DCF}" srcId="{997FF3E3-AB68-4BA5-9C54-3859FC7A39F4}" destId="{BDBD0749-FB73-4747-AB04-05E91F1D3DC6}" srcOrd="2" destOrd="0" parTransId="{403A697E-7356-45DC-B5F5-31B7916773F4}" sibTransId="{674DA2C2-083B-47D4-8CE1-A641402D5C65}"/>
    <dgm:cxn modelId="{E3443578-D378-4275-ADDA-0CED7451F9D0}" type="presOf" srcId="{44FDF15F-1949-4835-8EC3-C24B8303502B}" destId="{7E4512B2-F980-4A60-BFAE-114604B602D9}" srcOrd="0" destOrd="0" presId="urn:microsoft.com/office/officeart/2005/8/layout/hList1"/>
    <dgm:cxn modelId="{9B04779D-003E-48B8-84BC-285B3BD4ED62}" srcId="{997FF3E3-AB68-4BA5-9C54-3859FC7A39F4}" destId="{09B66583-4176-4513-8127-7E5E573BCA61}" srcOrd="1" destOrd="0" parTransId="{AC3A0B35-016B-4AF4-B4AF-6647234C7BE4}" sibTransId="{9EBC66D6-14EB-4945-8496-F8AFACD8F8CB}"/>
    <dgm:cxn modelId="{0A1DBBCF-F7B6-4971-912E-700BFF56EECB}" type="presOf" srcId="{09B66583-4176-4513-8127-7E5E573BCA61}" destId="{DA9D1C1D-10FC-43B5-902E-5174917F58DA}" srcOrd="0" destOrd="1" presId="urn:microsoft.com/office/officeart/2005/8/layout/hList1"/>
    <dgm:cxn modelId="{E61403F9-8AD7-4700-A54E-103F1DBC3B63}" type="presParOf" srcId="{C8B3F16C-572F-430E-9B0C-3E7CE2A07EF1}" destId="{07D94E7E-1163-4699-B7D0-58D8FF9266A3}" srcOrd="0" destOrd="0" presId="urn:microsoft.com/office/officeart/2005/8/layout/hList1"/>
    <dgm:cxn modelId="{714DD865-C355-480F-B753-E6E01F5025B4}" type="presParOf" srcId="{07D94E7E-1163-4699-B7D0-58D8FF9266A3}" destId="{0FFEEA3B-7D4A-4755-AE44-6D415C9FD87D}" srcOrd="0" destOrd="0" presId="urn:microsoft.com/office/officeart/2005/8/layout/hList1"/>
    <dgm:cxn modelId="{F37B5055-D412-4D37-B4B8-FF2F2427079C}" type="presParOf" srcId="{07D94E7E-1163-4699-B7D0-58D8FF9266A3}" destId="{DA9D1C1D-10FC-43B5-902E-5174917F58DA}" srcOrd="1" destOrd="0" presId="urn:microsoft.com/office/officeart/2005/8/layout/hList1"/>
    <dgm:cxn modelId="{8BB37D65-C6A2-4084-BB9E-D4A09EC81EC8}" type="presParOf" srcId="{C8B3F16C-572F-430E-9B0C-3E7CE2A07EF1}" destId="{557816EF-DA90-4AA5-B0CD-2CBA2D137097}" srcOrd="1" destOrd="0" presId="urn:microsoft.com/office/officeart/2005/8/layout/hList1"/>
    <dgm:cxn modelId="{197118F3-94D6-4161-A461-74BC08300C99}" type="presParOf" srcId="{C8B3F16C-572F-430E-9B0C-3E7CE2A07EF1}" destId="{563BB40A-E0EC-49B2-BA89-DCC56139BF46}" srcOrd="2" destOrd="0" presId="urn:microsoft.com/office/officeart/2005/8/layout/hList1"/>
    <dgm:cxn modelId="{748E8D1D-6CF9-46C4-90F7-F84080F314CD}" type="presParOf" srcId="{563BB40A-E0EC-49B2-BA89-DCC56139BF46}" destId="{BBE6F84E-3767-426B-8E0C-3F896134867F}" srcOrd="0" destOrd="0" presId="urn:microsoft.com/office/officeart/2005/8/layout/hList1"/>
    <dgm:cxn modelId="{AA0860E1-14EF-4071-99AF-9755E98A6A83}" type="presParOf" srcId="{563BB40A-E0EC-49B2-BA89-DCC56139BF46}" destId="{7E4512B2-F980-4A60-BFAE-114604B602D9}" srcOrd="1" destOrd="0" presId="urn:microsoft.com/office/officeart/2005/8/layout/hList1"/>
    <dgm:cxn modelId="{EA4A83FA-DC09-490B-A963-51189C739625}" type="presParOf" srcId="{C8B3F16C-572F-430E-9B0C-3E7CE2A07EF1}" destId="{3126E210-0503-4FBB-ACA4-62816D8414C6}" srcOrd="3" destOrd="0" presId="urn:microsoft.com/office/officeart/2005/8/layout/hList1"/>
    <dgm:cxn modelId="{1B2EEBC4-ACEC-476D-82A6-03CEDF7EA7EC}" type="presParOf" srcId="{C8B3F16C-572F-430E-9B0C-3E7CE2A07EF1}" destId="{9187E1F1-210B-48DC-AEF6-59496A957144}" srcOrd="4" destOrd="0" presId="urn:microsoft.com/office/officeart/2005/8/layout/hList1"/>
    <dgm:cxn modelId="{74BC3BFF-4350-424E-AADF-E56F5D3C73AF}" type="presParOf" srcId="{9187E1F1-210B-48DC-AEF6-59496A957144}" destId="{721D2EF1-E194-4A97-BE0B-106E40BA2F67}" srcOrd="0" destOrd="0" presId="urn:microsoft.com/office/officeart/2005/8/layout/hList1"/>
    <dgm:cxn modelId="{CDDC893C-9884-4AA6-8C7F-8AD6F4C6FD56}" type="presParOf" srcId="{9187E1F1-210B-48DC-AEF6-59496A957144}" destId="{02632268-0E46-413F-955C-C3A1DC74097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335419-2C18-48C9-AC54-A8426BF4D2F4}" type="doc">
      <dgm:prSet loTypeId="urn:microsoft.com/office/officeart/2005/8/layout/hChevron3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zh-TW" altLang="en-US"/>
        </a:p>
      </dgm:t>
    </dgm:pt>
    <dgm:pt modelId="{EE2F3DAF-1831-4241-9D97-22CE17EE832E}">
      <dgm:prSet phldrT="[文字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實習前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E02D7C6D-5972-45B6-9D3D-000CDC0B3C2F}" type="parTrans" cxnId="{D4BDCB60-6A01-425A-9AEE-E7CC0F5DB821}">
      <dgm:prSet/>
      <dgm:spPr/>
      <dgm:t>
        <a:bodyPr/>
        <a:lstStyle/>
        <a:p>
          <a:endParaRPr lang="zh-TW" altLang="en-US"/>
        </a:p>
      </dgm:t>
    </dgm:pt>
    <dgm:pt modelId="{41C49BB6-3FBF-40AC-AA06-EB8384D39591}" type="sibTrans" cxnId="{D4BDCB60-6A01-425A-9AEE-E7CC0F5DB821}">
      <dgm:prSet/>
      <dgm:spPr/>
      <dgm:t>
        <a:bodyPr/>
        <a:lstStyle/>
        <a:p>
          <a:endParaRPr lang="zh-TW" altLang="en-US"/>
        </a:p>
      </dgm:t>
    </dgm:pt>
    <dgm:pt modelId="{4C13A36A-1C07-4E8B-BD70-0039FBAA01E1}">
      <dgm:prSet phldrT="[文字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實習委員會審核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859B4C57-855F-4F8F-BB7F-A20F212BA911}" type="parTrans" cxnId="{A3BD4F2F-029C-40AF-86FC-D7CEBFBE76F9}">
      <dgm:prSet/>
      <dgm:spPr/>
      <dgm:t>
        <a:bodyPr/>
        <a:lstStyle/>
        <a:p>
          <a:endParaRPr lang="zh-TW" altLang="en-US"/>
        </a:p>
      </dgm:t>
    </dgm:pt>
    <dgm:pt modelId="{30DB585E-AD91-48B2-BBC0-293E21967136}" type="sibTrans" cxnId="{A3BD4F2F-029C-40AF-86FC-D7CEBFBE76F9}">
      <dgm:prSet/>
      <dgm:spPr/>
      <dgm:t>
        <a:bodyPr/>
        <a:lstStyle/>
        <a:p>
          <a:endParaRPr lang="zh-TW" altLang="en-US"/>
        </a:p>
      </dgm:t>
    </dgm:pt>
    <dgm:pt modelId="{872C421F-D75A-4008-8B6E-C012007722BA}">
      <dgm:prSet phldrT="[文字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indent="0" algn="l"/>
          <a:r>
            <a:rPr lang="zh-TW" altLang="en-US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        實習中</a:t>
          </a:r>
          <a:endParaRPr lang="zh-TW" altLang="en-US" sz="24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D289887-A70E-45C6-A512-B0185322F88B}" type="parTrans" cxnId="{C30CDC5A-32E6-405E-AF9A-E8B41DC27327}">
      <dgm:prSet/>
      <dgm:spPr/>
      <dgm:t>
        <a:bodyPr/>
        <a:lstStyle/>
        <a:p>
          <a:endParaRPr lang="zh-TW" altLang="en-US"/>
        </a:p>
      </dgm:t>
    </dgm:pt>
    <dgm:pt modelId="{5499AC79-C631-4B40-810C-D5233A8A9046}" type="sibTrans" cxnId="{C30CDC5A-32E6-405E-AF9A-E8B41DC27327}">
      <dgm:prSet/>
      <dgm:spPr/>
      <dgm:t>
        <a:bodyPr/>
        <a:lstStyle/>
        <a:p>
          <a:endParaRPr lang="zh-TW" altLang="en-US"/>
        </a:p>
      </dgm:t>
    </dgm:pt>
    <dgm:pt modelId="{AAB264D1-F021-4808-A8C4-CA78BFB94D0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實習結束前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417208FA-4BB1-4700-B2D5-3E4C15560201}" type="parTrans" cxnId="{CBAFD1D6-747E-4FF8-A918-843C0D7AC41F}">
      <dgm:prSet/>
      <dgm:spPr/>
      <dgm:t>
        <a:bodyPr/>
        <a:lstStyle/>
        <a:p>
          <a:endParaRPr lang="zh-TW" altLang="en-US"/>
        </a:p>
      </dgm:t>
    </dgm:pt>
    <dgm:pt modelId="{E85FEC15-5D59-4638-97B4-D7D75FE85728}" type="sibTrans" cxnId="{CBAFD1D6-747E-4FF8-A918-843C0D7AC41F}">
      <dgm:prSet/>
      <dgm:spPr/>
      <dgm:t>
        <a:bodyPr/>
        <a:lstStyle/>
        <a:p>
          <a:endParaRPr lang="zh-TW" altLang="en-US"/>
        </a:p>
      </dgm:t>
    </dgm:pt>
    <dgm:pt modelId="{8882D188-3B79-48F0-8133-B4A991822066}" type="pres">
      <dgm:prSet presAssocID="{42335419-2C18-48C9-AC54-A8426BF4D2F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C484077-49DE-4998-9F92-7ADD132A5AB3}" type="pres">
      <dgm:prSet presAssocID="{EE2F3DAF-1831-4241-9D97-22CE17EE832E}" presName="parTxOnly" presStyleLbl="node1" presStyleIdx="0" presStyleCnt="4" custScaleX="7669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4A43403-EEAC-4CCD-8B53-2C763BE678BF}" type="pres">
      <dgm:prSet presAssocID="{41C49BB6-3FBF-40AC-AA06-EB8384D39591}" presName="parSpace" presStyleCnt="0"/>
      <dgm:spPr/>
      <dgm:t>
        <a:bodyPr/>
        <a:lstStyle/>
        <a:p>
          <a:endParaRPr lang="zh-TW" altLang="en-US"/>
        </a:p>
      </dgm:t>
    </dgm:pt>
    <dgm:pt modelId="{EA6D1923-0957-4B70-80E7-B7E1B3A204C8}" type="pres">
      <dgm:prSet presAssocID="{4C13A36A-1C07-4E8B-BD70-0039FBAA01E1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8B53A8-7566-442D-80F1-2E490CC631BA}" type="pres">
      <dgm:prSet presAssocID="{30DB585E-AD91-48B2-BBC0-293E21967136}" presName="parSpace" presStyleCnt="0"/>
      <dgm:spPr/>
      <dgm:t>
        <a:bodyPr/>
        <a:lstStyle/>
        <a:p>
          <a:endParaRPr lang="zh-TW" altLang="en-US"/>
        </a:p>
      </dgm:t>
    </dgm:pt>
    <dgm:pt modelId="{35A8BC6F-5C73-4E85-9B5E-7E36740B7458}" type="pres">
      <dgm:prSet presAssocID="{872C421F-D75A-4008-8B6E-C012007722BA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9ECA982-4A81-4A51-8AA7-7163C6E7AE68}" type="pres">
      <dgm:prSet presAssocID="{5499AC79-C631-4B40-810C-D5233A8A9046}" presName="parSpace" presStyleCnt="0"/>
      <dgm:spPr/>
      <dgm:t>
        <a:bodyPr/>
        <a:lstStyle/>
        <a:p>
          <a:endParaRPr lang="zh-TW" altLang="en-US"/>
        </a:p>
      </dgm:t>
    </dgm:pt>
    <dgm:pt modelId="{3816737C-9112-4653-9C92-E724BE82C9E4}" type="pres">
      <dgm:prSet presAssocID="{AAB264D1-F021-4808-A8C4-CA78BFB94D0C}" presName="parTxOnly" presStyleLbl="node1" presStyleIdx="3" presStyleCnt="4" custLinFactNeighborX="15223" custLinFactNeighborY="-1376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30CDC5A-32E6-405E-AF9A-E8B41DC27327}" srcId="{42335419-2C18-48C9-AC54-A8426BF4D2F4}" destId="{872C421F-D75A-4008-8B6E-C012007722BA}" srcOrd="2" destOrd="0" parTransId="{FD289887-A70E-45C6-A512-B0185322F88B}" sibTransId="{5499AC79-C631-4B40-810C-D5233A8A9046}"/>
    <dgm:cxn modelId="{A324B072-1B64-490F-9C85-2CFC19732F2B}" type="presOf" srcId="{4C13A36A-1C07-4E8B-BD70-0039FBAA01E1}" destId="{EA6D1923-0957-4B70-80E7-B7E1B3A204C8}" srcOrd="0" destOrd="0" presId="urn:microsoft.com/office/officeart/2005/8/layout/hChevron3"/>
    <dgm:cxn modelId="{CBAFD1D6-747E-4FF8-A918-843C0D7AC41F}" srcId="{42335419-2C18-48C9-AC54-A8426BF4D2F4}" destId="{AAB264D1-F021-4808-A8C4-CA78BFB94D0C}" srcOrd="3" destOrd="0" parTransId="{417208FA-4BB1-4700-B2D5-3E4C15560201}" sibTransId="{E85FEC15-5D59-4638-97B4-D7D75FE85728}"/>
    <dgm:cxn modelId="{C3F41CF1-D100-4B2E-ABAC-FD455AE40CF9}" type="presOf" srcId="{42335419-2C18-48C9-AC54-A8426BF4D2F4}" destId="{8882D188-3B79-48F0-8133-B4A991822066}" srcOrd="0" destOrd="0" presId="urn:microsoft.com/office/officeart/2005/8/layout/hChevron3"/>
    <dgm:cxn modelId="{A3BD4F2F-029C-40AF-86FC-D7CEBFBE76F9}" srcId="{42335419-2C18-48C9-AC54-A8426BF4D2F4}" destId="{4C13A36A-1C07-4E8B-BD70-0039FBAA01E1}" srcOrd="1" destOrd="0" parTransId="{859B4C57-855F-4F8F-BB7F-A20F212BA911}" sibTransId="{30DB585E-AD91-48B2-BBC0-293E21967136}"/>
    <dgm:cxn modelId="{CA61151E-C4D7-41B4-AE72-5C39B73E0424}" type="presOf" srcId="{AAB264D1-F021-4808-A8C4-CA78BFB94D0C}" destId="{3816737C-9112-4653-9C92-E724BE82C9E4}" srcOrd="0" destOrd="0" presId="urn:microsoft.com/office/officeart/2005/8/layout/hChevron3"/>
    <dgm:cxn modelId="{D4BDCB60-6A01-425A-9AEE-E7CC0F5DB821}" srcId="{42335419-2C18-48C9-AC54-A8426BF4D2F4}" destId="{EE2F3DAF-1831-4241-9D97-22CE17EE832E}" srcOrd="0" destOrd="0" parTransId="{E02D7C6D-5972-45B6-9D3D-000CDC0B3C2F}" sibTransId="{41C49BB6-3FBF-40AC-AA06-EB8384D39591}"/>
    <dgm:cxn modelId="{C8189324-DF56-4447-B783-7393B207DFFC}" type="presOf" srcId="{EE2F3DAF-1831-4241-9D97-22CE17EE832E}" destId="{9C484077-49DE-4998-9F92-7ADD132A5AB3}" srcOrd="0" destOrd="0" presId="urn:microsoft.com/office/officeart/2005/8/layout/hChevron3"/>
    <dgm:cxn modelId="{4F082F65-F9C1-4D4A-8871-37E61C07835E}" type="presOf" srcId="{872C421F-D75A-4008-8B6E-C012007722BA}" destId="{35A8BC6F-5C73-4E85-9B5E-7E36740B7458}" srcOrd="0" destOrd="0" presId="urn:microsoft.com/office/officeart/2005/8/layout/hChevron3"/>
    <dgm:cxn modelId="{57EA98A5-60ED-4AF8-B21B-AC4674C14F2C}" type="presParOf" srcId="{8882D188-3B79-48F0-8133-B4A991822066}" destId="{9C484077-49DE-4998-9F92-7ADD132A5AB3}" srcOrd="0" destOrd="0" presId="urn:microsoft.com/office/officeart/2005/8/layout/hChevron3"/>
    <dgm:cxn modelId="{25AF6EBE-1D2F-42ED-A312-DB66BAC856A5}" type="presParOf" srcId="{8882D188-3B79-48F0-8133-B4A991822066}" destId="{54A43403-EEAC-4CCD-8B53-2C763BE678BF}" srcOrd="1" destOrd="0" presId="urn:microsoft.com/office/officeart/2005/8/layout/hChevron3"/>
    <dgm:cxn modelId="{608B5E08-4ABC-49A9-BDA0-132BB494E6E6}" type="presParOf" srcId="{8882D188-3B79-48F0-8133-B4A991822066}" destId="{EA6D1923-0957-4B70-80E7-B7E1B3A204C8}" srcOrd="2" destOrd="0" presId="urn:microsoft.com/office/officeart/2005/8/layout/hChevron3"/>
    <dgm:cxn modelId="{7DE273BF-3334-4922-90AB-A5793A2528AE}" type="presParOf" srcId="{8882D188-3B79-48F0-8133-B4A991822066}" destId="{FD8B53A8-7566-442D-80F1-2E490CC631BA}" srcOrd="3" destOrd="0" presId="urn:microsoft.com/office/officeart/2005/8/layout/hChevron3"/>
    <dgm:cxn modelId="{3DDAFCF1-CC60-4B5F-98E4-50E29269769A}" type="presParOf" srcId="{8882D188-3B79-48F0-8133-B4A991822066}" destId="{35A8BC6F-5C73-4E85-9B5E-7E36740B7458}" srcOrd="4" destOrd="0" presId="urn:microsoft.com/office/officeart/2005/8/layout/hChevron3"/>
    <dgm:cxn modelId="{46557EDC-5B2B-486F-BAD2-ADDE50A66F56}" type="presParOf" srcId="{8882D188-3B79-48F0-8133-B4A991822066}" destId="{69ECA982-4A81-4A51-8AA7-7163C6E7AE68}" srcOrd="5" destOrd="0" presId="urn:microsoft.com/office/officeart/2005/8/layout/hChevron3"/>
    <dgm:cxn modelId="{ED0DE226-3667-475A-833A-B74BFD152300}" type="presParOf" srcId="{8882D188-3B79-48F0-8133-B4A991822066}" destId="{3816737C-9112-4653-9C92-E724BE82C9E4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137A0F-44BA-441B-8673-D865465FD6D4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A8CD9D3-0293-44E0-9D27-3563DDB32E83}">
      <dgm:prSet phldrT="[文字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學生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F2C188CF-1D84-4BCB-A9E3-EA5ED903108C}" type="parTrans" cxnId="{DC487472-13F0-4060-AF1F-439C8F508C00}">
      <dgm:prSet/>
      <dgm:spPr/>
      <dgm:t>
        <a:bodyPr/>
        <a:lstStyle/>
        <a:p>
          <a:endParaRPr lang="zh-TW" altLang="en-US"/>
        </a:p>
      </dgm:t>
    </dgm:pt>
    <dgm:pt modelId="{019A156E-B741-4F2B-AC08-4A75E2B1AF63}" type="sibTrans" cxnId="{DC487472-13F0-4060-AF1F-439C8F508C00}">
      <dgm:prSet/>
      <dgm:spPr/>
      <dgm:t>
        <a:bodyPr/>
        <a:lstStyle/>
        <a:p>
          <a:endParaRPr lang="zh-TW" altLang="en-US"/>
        </a:p>
      </dgm:t>
    </dgm:pt>
    <dgm:pt modelId="{3A1E2785-ACB4-4B74-A537-9CAF92CC5736}">
      <dgm:prSet phldrT="[文字]" custT="1"/>
      <dgm:spPr/>
      <dgm:t>
        <a:bodyPr/>
        <a:lstStyle/>
        <a:p>
          <a:pPr>
            <a:lnSpc>
              <a:spcPts val="2000"/>
            </a:lnSpc>
            <a:spcAft>
              <a:spcPts val="0"/>
            </a:spcAft>
          </a:pPr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確定實習機構</a:t>
          </a:r>
          <a:endParaRPr lang="en-US" altLang="zh-TW" sz="1600" b="1" dirty="0" smtClean="0">
            <a:latin typeface="微軟正黑體" pitchFamily="34" charset="-120"/>
            <a:ea typeface="微軟正黑體" pitchFamily="34" charset="-120"/>
          </a:endParaRPr>
        </a:p>
        <a:p>
          <a:pPr>
            <a:lnSpc>
              <a:spcPts val="2000"/>
            </a:lnSpc>
            <a:spcAft>
              <a:spcPts val="0"/>
            </a:spcAft>
          </a:pPr>
          <a:r>
            <a:rPr lang="en-US" altLang="zh-TW" sz="16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校方</a:t>
          </a:r>
          <a:r>
            <a:rPr lang="en-US" altLang="zh-TW" sz="1600" dirty="0" smtClean="0">
              <a:latin typeface="微軟正黑體" pitchFamily="34" charset="-120"/>
              <a:ea typeface="微軟正黑體" pitchFamily="34" charset="-120"/>
            </a:rPr>
            <a:t>/</a:t>
          </a:r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系上推薦、自己洽詢</a:t>
          </a:r>
          <a:r>
            <a:rPr lang="en-US" altLang="zh-TW" sz="16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600" dirty="0">
            <a:latin typeface="微軟正黑體" pitchFamily="34" charset="-120"/>
            <a:ea typeface="微軟正黑體" pitchFamily="34" charset="-120"/>
          </a:endParaRPr>
        </a:p>
      </dgm:t>
    </dgm:pt>
    <dgm:pt modelId="{F01DD053-6ABD-4845-8A20-EF1CDAA7A494}" type="parTrans" cxnId="{69B87A39-606D-4353-A69E-A66D24895B38}">
      <dgm:prSet/>
      <dgm:spPr/>
      <dgm:t>
        <a:bodyPr/>
        <a:lstStyle/>
        <a:p>
          <a:endParaRPr lang="zh-TW" altLang="en-US"/>
        </a:p>
      </dgm:t>
    </dgm:pt>
    <dgm:pt modelId="{0F26485F-C5E6-4E4C-9448-B1F5AEA986F8}" type="sibTrans" cxnId="{69B87A39-606D-4353-A69E-A66D24895B38}">
      <dgm:prSet/>
      <dgm:spPr/>
      <dgm:t>
        <a:bodyPr/>
        <a:lstStyle/>
        <a:p>
          <a:endParaRPr lang="zh-TW" altLang="en-US"/>
        </a:p>
      </dgm:t>
    </dgm:pt>
    <dgm:pt modelId="{2F302E66-258F-4F12-9312-6F3DE65CB84A}">
      <dgm:prSet phldrT="[文字]" custT="1"/>
      <dgm:spPr/>
      <dgm:t>
        <a:bodyPr/>
        <a:lstStyle/>
        <a:p>
          <a:pPr marL="180975" indent="0" algn="l">
            <a:lnSpc>
              <a:spcPts val="2000"/>
            </a:lnSpc>
            <a:spcAft>
              <a:spcPts val="0"/>
            </a:spcAft>
          </a:pPr>
          <a:r>
            <a:rPr lang="en-US" altLang="zh-TW" sz="1600" b="1" dirty="0" smtClean="0">
              <a:latin typeface="微軟正黑體" pitchFamily="34" charset="-120"/>
              <a:ea typeface="微軟正黑體" pitchFamily="34" charset="-120"/>
            </a:rPr>
            <a:t>1.</a:t>
          </a:r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 確定實習輔導老師</a:t>
          </a:r>
          <a:endParaRPr lang="en-US" altLang="zh-TW" sz="1600" b="1" dirty="0" smtClean="0">
            <a:latin typeface="微軟正黑體" pitchFamily="34" charset="-120"/>
            <a:ea typeface="微軟正黑體" pitchFamily="34" charset="-120"/>
          </a:endParaRPr>
        </a:p>
        <a:p>
          <a:pPr marL="180975" indent="0" algn="l">
            <a:lnSpc>
              <a:spcPts val="2000"/>
            </a:lnSpc>
            <a:spcAft>
              <a:spcPts val="0"/>
            </a:spcAft>
          </a:pPr>
          <a:r>
            <a:rPr lang="en-US" altLang="zh-TW" sz="1600" b="1" dirty="0" smtClean="0">
              <a:latin typeface="微軟正黑體" pitchFamily="34" charset="-120"/>
              <a:ea typeface="微軟正黑體" pitchFamily="34" charset="-120"/>
            </a:rPr>
            <a:t>2.</a:t>
          </a:r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 填寫個別實習計畫</a:t>
          </a:r>
          <a:endParaRPr lang="en-US" altLang="zh-TW" sz="1600" b="1" dirty="0" smtClean="0">
            <a:latin typeface="微軟正黑體" pitchFamily="34" charset="-120"/>
            <a:ea typeface="微軟正黑體" pitchFamily="34" charset="-120"/>
          </a:endParaRPr>
        </a:p>
        <a:p>
          <a:pPr marL="180975" indent="0" algn="l">
            <a:lnSpc>
              <a:spcPts val="2000"/>
            </a:lnSpc>
            <a:spcAft>
              <a:spcPts val="0"/>
            </a:spcAft>
          </a:pPr>
          <a:r>
            <a:rPr lang="en-US" altLang="zh-TW" sz="1600" b="1" dirty="0" smtClean="0">
              <a:latin typeface="微軟正黑體" pitchFamily="34" charset="-120"/>
              <a:ea typeface="微軟正黑體" pitchFamily="34" charset="-120"/>
            </a:rPr>
            <a:t>3.</a:t>
          </a:r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 確認實習合約書內容</a:t>
          </a:r>
          <a:endParaRPr lang="zh-TW" altLang="en-US" sz="1600" b="1" dirty="0">
            <a:latin typeface="微軟正黑體" pitchFamily="34" charset="-120"/>
            <a:ea typeface="微軟正黑體" pitchFamily="34" charset="-120"/>
          </a:endParaRPr>
        </a:p>
      </dgm:t>
    </dgm:pt>
    <dgm:pt modelId="{80BFF148-3D07-4F45-AC5D-99E2032175F5}" type="parTrans" cxnId="{178D28C5-5801-4377-92F7-B9593A82900C}">
      <dgm:prSet/>
      <dgm:spPr/>
      <dgm:t>
        <a:bodyPr/>
        <a:lstStyle/>
        <a:p>
          <a:endParaRPr lang="zh-TW" altLang="en-US"/>
        </a:p>
      </dgm:t>
    </dgm:pt>
    <dgm:pt modelId="{FED99AD3-C74E-4A27-980F-0E1B6ACC1623}" type="sibTrans" cxnId="{178D28C5-5801-4377-92F7-B9593A82900C}">
      <dgm:prSet/>
      <dgm:spPr/>
      <dgm:t>
        <a:bodyPr/>
        <a:lstStyle/>
        <a:p>
          <a:endParaRPr lang="zh-TW" altLang="en-US"/>
        </a:p>
      </dgm:t>
    </dgm:pt>
    <dgm:pt modelId="{26803666-0BF9-48A4-B38F-3EBEF73A4B94}">
      <dgm:prSet phldrT="[文字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實習輔導老師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F264DF7E-B689-4BFE-A503-74CA57A59770}" type="parTrans" cxnId="{BB2F189A-B0F2-4EE7-BF2E-ECE8A7F30C1A}">
      <dgm:prSet/>
      <dgm:spPr/>
      <dgm:t>
        <a:bodyPr/>
        <a:lstStyle/>
        <a:p>
          <a:endParaRPr lang="zh-TW" altLang="en-US"/>
        </a:p>
      </dgm:t>
    </dgm:pt>
    <dgm:pt modelId="{1A45401B-A0E3-489B-8286-B5036521047D}" type="sibTrans" cxnId="{BB2F189A-B0F2-4EE7-BF2E-ECE8A7F30C1A}">
      <dgm:prSet/>
      <dgm:spPr/>
      <dgm:t>
        <a:bodyPr/>
        <a:lstStyle/>
        <a:p>
          <a:endParaRPr lang="zh-TW" altLang="en-US"/>
        </a:p>
      </dgm:t>
    </dgm:pt>
    <dgm:pt modelId="{96F76AAF-32AE-4737-9FD5-08BC19D47445}">
      <dgm:prSet phldrT="[文字]" custT="1"/>
      <dgm:spPr/>
      <dgm:t>
        <a:bodyPr/>
        <a:lstStyle/>
        <a:p>
          <a:pPr marL="0" indent="0" algn="l">
            <a:lnSpc>
              <a:spcPts val="2100"/>
            </a:lnSpc>
            <a:spcBef>
              <a:spcPts val="0"/>
            </a:spcBef>
            <a:spcAft>
              <a:spcPts val="0"/>
            </a:spcAft>
          </a:pPr>
          <a:r>
            <a:rPr lang="en-US" altLang="zh-TW" sz="1600" dirty="0" smtClean="0">
              <a:latin typeface="微軟正黑體" pitchFamily="34" charset="-120"/>
              <a:ea typeface="微軟正黑體" pitchFamily="34" charset="-120"/>
            </a:rPr>
            <a:t>1.</a:t>
          </a:r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 </a:t>
          </a:r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評估實習機構與實習內容</a:t>
          </a:r>
          <a:endParaRPr lang="en-US" altLang="zh-TW" sz="1600" b="1" dirty="0" smtClean="0">
            <a:latin typeface="微軟正黑體" pitchFamily="34" charset="-120"/>
            <a:ea typeface="微軟正黑體" pitchFamily="34" charset="-120"/>
          </a:endParaRPr>
        </a:p>
        <a:p>
          <a:pPr marL="0" indent="0" algn="l">
            <a:lnSpc>
              <a:spcPts val="2100"/>
            </a:lnSpc>
            <a:spcBef>
              <a:spcPts val="0"/>
            </a:spcBef>
            <a:spcAft>
              <a:spcPts val="0"/>
            </a:spcAft>
          </a:pPr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    是否適合學生</a:t>
          </a:r>
          <a:endParaRPr lang="en-US" altLang="zh-TW" sz="1600" b="1" dirty="0" smtClean="0">
            <a:latin typeface="微軟正黑體" pitchFamily="34" charset="-120"/>
            <a:ea typeface="微軟正黑體" pitchFamily="34" charset="-120"/>
          </a:endParaRPr>
        </a:p>
        <a:p>
          <a:pPr marL="0" indent="0" algn="l">
            <a:lnSpc>
              <a:spcPts val="2100"/>
            </a:lnSpc>
            <a:spcBef>
              <a:spcPts val="600"/>
            </a:spcBef>
            <a:spcAft>
              <a:spcPts val="0"/>
            </a:spcAft>
          </a:pPr>
          <a:r>
            <a:rPr lang="en-US" altLang="zh-TW" sz="1600" b="1" dirty="0" smtClean="0">
              <a:latin typeface="微軟正黑體" pitchFamily="34" charset="-120"/>
              <a:ea typeface="微軟正黑體" pitchFamily="34" charset="-120"/>
            </a:rPr>
            <a:t>2.</a:t>
          </a:r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 提醒學生實習注意事項</a:t>
          </a:r>
          <a:endParaRPr lang="en-US" altLang="zh-TW" sz="1600" b="1" dirty="0" smtClean="0">
            <a:latin typeface="微軟正黑體" pitchFamily="34" charset="-120"/>
            <a:ea typeface="微軟正黑體" pitchFamily="34" charset="-120"/>
          </a:endParaRPr>
        </a:p>
        <a:p>
          <a:pPr marL="0" indent="0" algn="l">
            <a:lnSpc>
              <a:spcPts val="2100"/>
            </a:lnSpc>
            <a:spcBef>
              <a:spcPts val="0"/>
            </a:spcBef>
            <a:spcAft>
              <a:spcPts val="0"/>
            </a:spcAft>
          </a:pPr>
          <a:r>
            <a:rPr lang="en-US" altLang="zh-TW" sz="1600" dirty="0" smtClean="0">
              <a:latin typeface="微軟正黑體" pitchFamily="34" charset="-120"/>
              <a:ea typeface="微軟正黑體" pitchFamily="34" charset="-120"/>
            </a:rPr>
            <a:t>3.</a:t>
          </a:r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 </a:t>
          </a:r>
          <a:r>
            <a:rPr lang="zh-TW" altLang="en-US" sz="16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填寫實習機構基本資料與 </a:t>
          </a:r>
          <a:endParaRPr lang="en-US" altLang="zh-TW" sz="1600" b="1" dirty="0" smtClean="0">
            <a:solidFill>
              <a:srgbClr val="C00000"/>
            </a:solidFill>
            <a:latin typeface="微軟正黑體" pitchFamily="34" charset="-120"/>
            <a:ea typeface="微軟正黑體" pitchFamily="34" charset="-120"/>
          </a:endParaRPr>
        </a:p>
        <a:p>
          <a:pPr marL="0" indent="0" algn="l">
            <a:lnSpc>
              <a:spcPts val="2100"/>
            </a:lnSpc>
            <a:spcBef>
              <a:spcPts val="0"/>
            </a:spcBef>
            <a:spcAft>
              <a:spcPts val="0"/>
            </a:spcAft>
          </a:pPr>
          <a:r>
            <a:rPr lang="zh-TW" altLang="en-US" sz="16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     評估表</a:t>
          </a:r>
          <a:endParaRPr lang="zh-TW" altLang="en-US" sz="1600" b="1" dirty="0">
            <a:solidFill>
              <a:srgbClr val="C00000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069AC5D3-C219-4B12-98B9-E6AA5EF34547}" type="parTrans" cxnId="{D126A3F0-9D7F-4E1D-9553-E74BD4BADA37}">
      <dgm:prSet/>
      <dgm:spPr/>
      <dgm:t>
        <a:bodyPr/>
        <a:lstStyle/>
        <a:p>
          <a:endParaRPr lang="zh-TW" altLang="en-US"/>
        </a:p>
      </dgm:t>
    </dgm:pt>
    <dgm:pt modelId="{6C2ADDE2-1F12-4138-B1E6-5A10E34DEE2B}" type="sibTrans" cxnId="{D126A3F0-9D7F-4E1D-9553-E74BD4BADA37}">
      <dgm:prSet/>
      <dgm:spPr/>
      <dgm:t>
        <a:bodyPr/>
        <a:lstStyle/>
        <a:p>
          <a:endParaRPr lang="zh-TW" altLang="en-US"/>
        </a:p>
      </dgm:t>
    </dgm:pt>
    <dgm:pt modelId="{9850346E-442D-43ED-B7D3-6DB418225AE4}">
      <dgm:prSet custT="1"/>
      <dgm:spPr/>
      <dgm:t>
        <a:bodyPr/>
        <a:lstStyle/>
        <a:p>
          <a:pPr marL="0" marR="0" indent="0" algn="l" defTabSz="914400" eaLnBrk="1" fontAlgn="auto" latinLnBrk="0" hangingPunct="1">
            <a:lnSpc>
              <a:spcPts val="2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1600" b="1" dirty="0" smtClean="0">
              <a:latin typeface="微軟正黑體" pitchFamily="34" charset="-120"/>
              <a:ea typeface="微軟正黑體" pitchFamily="34" charset="-120"/>
            </a:rPr>
            <a:t>1.</a:t>
          </a:r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 確認符合自己能力與興趣</a:t>
          </a:r>
          <a:endParaRPr lang="en-US" altLang="zh-TW" sz="1600" b="1" dirty="0" smtClean="0">
            <a:latin typeface="微軟正黑體" pitchFamily="34" charset="-120"/>
            <a:ea typeface="微軟正黑體" pitchFamily="34" charset="-120"/>
          </a:endParaRPr>
        </a:p>
        <a:p>
          <a:pPr marL="0" marR="0" indent="0" algn="l" defTabSz="914400" eaLnBrk="1" fontAlgn="auto" latinLnBrk="0" hangingPunct="1">
            <a:lnSpc>
              <a:spcPts val="2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1600" b="1" dirty="0" smtClean="0">
              <a:latin typeface="微軟正黑體" pitchFamily="34" charset="-120"/>
              <a:ea typeface="微軟正黑體" pitchFamily="34" charset="-120"/>
            </a:rPr>
            <a:t>2.</a:t>
          </a:r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 確認實習內容符合應用英</a:t>
          </a:r>
          <a:endParaRPr lang="en-US" altLang="zh-TW" sz="1600" b="1" dirty="0" smtClean="0">
            <a:latin typeface="微軟正黑體" pitchFamily="34" charset="-120"/>
            <a:ea typeface="微軟正黑體" pitchFamily="34" charset="-120"/>
          </a:endParaRPr>
        </a:p>
        <a:p>
          <a:pPr marL="0" marR="0" indent="0" algn="l" defTabSz="914400" eaLnBrk="1" fontAlgn="auto" latinLnBrk="0" hangingPunct="1">
            <a:lnSpc>
              <a:spcPts val="2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     語專業實習學習</a:t>
          </a:r>
          <a:endParaRPr lang="zh-TW" altLang="en-US" sz="1600" b="1" dirty="0">
            <a:latin typeface="微軟正黑體" pitchFamily="34" charset="-120"/>
            <a:ea typeface="微軟正黑體" pitchFamily="34" charset="-120"/>
          </a:endParaRPr>
        </a:p>
      </dgm:t>
    </dgm:pt>
    <dgm:pt modelId="{133B760C-6D3D-405E-9370-7660A83E1D91}" type="parTrans" cxnId="{10BE9F5D-58C4-450A-85F4-79B0336B2EB5}">
      <dgm:prSet/>
      <dgm:spPr/>
      <dgm:t>
        <a:bodyPr/>
        <a:lstStyle/>
        <a:p>
          <a:endParaRPr lang="zh-TW" altLang="en-US"/>
        </a:p>
      </dgm:t>
    </dgm:pt>
    <dgm:pt modelId="{973CF742-2858-490D-96C7-549DD82A946A}" type="sibTrans" cxnId="{10BE9F5D-58C4-450A-85F4-79B0336B2EB5}">
      <dgm:prSet/>
      <dgm:spPr/>
      <dgm:t>
        <a:bodyPr/>
        <a:lstStyle/>
        <a:p>
          <a:endParaRPr lang="zh-TW" altLang="en-US"/>
        </a:p>
      </dgm:t>
    </dgm:pt>
    <dgm:pt modelId="{E06E08D4-0D0F-4F0B-AA8B-43D222ACAA17}">
      <dgm:prSet/>
      <dgm:spPr/>
      <dgm:t>
        <a:bodyPr/>
        <a:lstStyle/>
        <a:p>
          <a:pPr>
            <a:lnSpc>
              <a:spcPts val="2000"/>
            </a:lnSpc>
            <a:spcAft>
              <a:spcPts val="0"/>
            </a:spcAft>
          </a:pPr>
          <a:r>
            <a:rPr lang="zh-TW" altLang="en-US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於選課前繳交</a:t>
          </a:r>
          <a:r>
            <a:rPr lang="zh-TW" altLang="en-US" b="1" u="sng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個別實習計畫書</a:t>
          </a:r>
          <a:endParaRPr lang="en-US" altLang="zh-TW" b="1" u="sng" dirty="0" smtClean="0">
            <a:solidFill>
              <a:srgbClr val="C00000"/>
            </a:solidFill>
            <a:latin typeface="微軟正黑體" pitchFamily="34" charset="-120"/>
            <a:ea typeface="微軟正黑體" pitchFamily="34" charset="-120"/>
          </a:endParaRPr>
        </a:p>
        <a:p>
          <a:pPr>
            <a:lnSpc>
              <a:spcPts val="2000"/>
            </a:lnSpc>
            <a:spcAft>
              <a:spcPts val="0"/>
            </a:spcAft>
          </a:pPr>
          <a:r>
            <a:rPr lang="zh-TW" altLang="en-US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 至系辦</a:t>
          </a:r>
          <a:endParaRPr lang="zh-TW" altLang="en-US" b="1" dirty="0">
            <a:solidFill>
              <a:srgbClr val="C00000"/>
            </a:solidFill>
          </a:endParaRPr>
        </a:p>
      </dgm:t>
    </dgm:pt>
    <dgm:pt modelId="{4C3CA7F6-C37C-4C3F-8F9F-4C07659DE983}" type="parTrans" cxnId="{5CE04ECF-5A50-4E8F-B81A-4E6E7D22ED40}">
      <dgm:prSet/>
      <dgm:spPr/>
      <dgm:t>
        <a:bodyPr/>
        <a:lstStyle/>
        <a:p>
          <a:endParaRPr lang="zh-TW" altLang="en-US"/>
        </a:p>
      </dgm:t>
    </dgm:pt>
    <dgm:pt modelId="{7F067357-F8CA-4BA8-AD21-87261A14D712}" type="sibTrans" cxnId="{5CE04ECF-5A50-4E8F-B81A-4E6E7D22ED40}">
      <dgm:prSet/>
      <dgm:spPr/>
      <dgm:t>
        <a:bodyPr/>
        <a:lstStyle/>
        <a:p>
          <a:endParaRPr lang="zh-TW" altLang="en-US"/>
        </a:p>
      </dgm:t>
    </dgm:pt>
    <dgm:pt modelId="{31481E76-8C78-4EDD-98A2-5C95B4D852FB}">
      <dgm:prSet custT="1"/>
      <dgm:spPr/>
      <dgm:t>
        <a:bodyPr/>
        <a:lstStyle/>
        <a:p>
          <a:r>
            <a:rPr lang="zh-TW" altLang="en-US" sz="16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取得實習輔導老師同意簽名</a:t>
          </a:r>
          <a:endParaRPr lang="zh-TW" altLang="en-US" sz="1600" b="1" dirty="0">
            <a:solidFill>
              <a:srgbClr val="C00000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FFF39E64-1566-4670-A9F6-B72128FD4292}" type="parTrans" cxnId="{7CB5B94D-6669-416A-95AA-85DCD6C6714F}">
      <dgm:prSet/>
      <dgm:spPr/>
      <dgm:t>
        <a:bodyPr/>
        <a:lstStyle/>
        <a:p>
          <a:endParaRPr lang="zh-TW" altLang="en-US"/>
        </a:p>
      </dgm:t>
    </dgm:pt>
    <dgm:pt modelId="{EB2E4EC2-CA2D-4E28-9E3F-F92D7C0C85F8}" type="sibTrans" cxnId="{7CB5B94D-6669-416A-95AA-85DCD6C6714F}">
      <dgm:prSet/>
      <dgm:spPr/>
      <dgm:t>
        <a:bodyPr/>
        <a:lstStyle/>
        <a:p>
          <a:endParaRPr lang="zh-TW" altLang="en-US"/>
        </a:p>
      </dgm:t>
    </dgm:pt>
    <dgm:pt modelId="{A5DB6F91-2DD6-45D8-B151-15FBEF2C5F50}">
      <dgm:prSet custT="1"/>
      <dgm:spPr/>
      <dgm:t>
        <a:bodyPr/>
        <a:lstStyle/>
        <a:p>
          <a:pPr marL="85725" indent="0" algn="l">
            <a:lnSpc>
              <a:spcPts val="2100"/>
            </a:lnSpc>
            <a:spcAft>
              <a:spcPts val="0"/>
            </a:spcAft>
          </a:pPr>
          <a:r>
            <a:rPr lang="en-US" altLang="zh-TW" sz="1600" dirty="0" smtClean="0">
              <a:latin typeface="微軟正黑體" pitchFamily="34" charset="-120"/>
              <a:ea typeface="微軟正黑體" pitchFamily="34" charset="-120"/>
            </a:rPr>
            <a:t>1.</a:t>
          </a:r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 協助學生填寫</a:t>
          </a:r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個別實習</a:t>
          </a:r>
          <a:endParaRPr lang="en-US" altLang="zh-TW" sz="1600" b="1" dirty="0" smtClean="0">
            <a:latin typeface="微軟正黑體" pitchFamily="34" charset="-120"/>
            <a:ea typeface="微軟正黑體" pitchFamily="34" charset="-120"/>
          </a:endParaRPr>
        </a:p>
        <a:p>
          <a:pPr marL="85725" indent="0" algn="l">
            <a:lnSpc>
              <a:spcPts val="2100"/>
            </a:lnSpc>
            <a:spcAft>
              <a:spcPts val="0"/>
            </a:spcAft>
          </a:pPr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     計畫書</a:t>
          </a:r>
          <a:endParaRPr lang="en-US" altLang="zh-TW" sz="1600" b="1" dirty="0" smtClean="0">
            <a:latin typeface="微軟正黑體" pitchFamily="34" charset="-120"/>
            <a:ea typeface="微軟正黑體" pitchFamily="34" charset="-120"/>
          </a:endParaRPr>
        </a:p>
        <a:p>
          <a:pPr marL="85725" indent="0" algn="l">
            <a:lnSpc>
              <a:spcPts val="2100"/>
            </a:lnSpc>
            <a:spcAft>
              <a:spcPts val="0"/>
            </a:spcAft>
          </a:pPr>
          <a:r>
            <a:rPr lang="en-US" altLang="zh-TW" sz="1600" b="1" dirty="0" smtClean="0">
              <a:latin typeface="微軟正黑體" pitchFamily="34" charset="-120"/>
              <a:ea typeface="微軟正黑體" pitchFamily="34" charset="-120"/>
            </a:rPr>
            <a:t>2.</a:t>
          </a:r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 </a:t>
          </a:r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與學生、實習機構互相</a:t>
          </a:r>
          <a:endParaRPr lang="en-US" altLang="zh-TW" sz="1600" dirty="0" smtClean="0">
            <a:latin typeface="微軟正黑體" pitchFamily="34" charset="-120"/>
            <a:ea typeface="微軟正黑體" pitchFamily="34" charset="-120"/>
          </a:endParaRPr>
        </a:p>
        <a:p>
          <a:pPr marL="85725" indent="0" algn="l">
            <a:lnSpc>
              <a:spcPts val="2100"/>
            </a:lnSpc>
            <a:spcAft>
              <a:spcPts val="0"/>
            </a:spcAft>
          </a:pPr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     確認實習合約書內容</a:t>
          </a:r>
          <a:endParaRPr lang="zh-TW" altLang="en-US" sz="1600" dirty="0">
            <a:latin typeface="微軟正黑體" pitchFamily="34" charset="-120"/>
            <a:ea typeface="微軟正黑體" pitchFamily="34" charset="-120"/>
          </a:endParaRPr>
        </a:p>
      </dgm:t>
    </dgm:pt>
    <dgm:pt modelId="{B27E6452-504E-46FD-AB25-8D1BC859AFAB}" type="parTrans" cxnId="{AE0BFEDB-1268-45E2-A4B4-2658676DB687}">
      <dgm:prSet/>
      <dgm:spPr/>
      <dgm:t>
        <a:bodyPr/>
        <a:lstStyle/>
        <a:p>
          <a:endParaRPr lang="zh-TW" altLang="en-US"/>
        </a:p>
      </dgm:t>
    </dgm:pt>
    <dgm:pt modelId="{219419DA-BC9F-4345-8D73-C873C3299C0C}" type="sibTrans" cxnId="{AE0BFEDB-1268-45E2-A4B4-2658676DB687}">
      <dgm:prSet/>
      <dgm:spPr/>
      <dgm:t>
        <a:bodyPr/>
        <a:lstStyle/>
        <a:p>
          <a:endParaRPr lang="zh-TW" altLang="en-US"/>
        </a:p>
      </dgm:t>
    </dgm:pt>
    <dgm:pt modelId="{8AD1541D-FA53-438C-887C-C2B3D2164482}" type="pres">
      <dgm:prSet presAssocID="{71137A0F-44BA-441B-8673-D865465FD6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DB8EF48-78BA-473B-A883-724A73019764}" type="pres">
      <dgm:prSet presAssocID="{CA8CD9D3-0293-44E0-9D27-3563DDB32E83}" presName="vertFlow" presStyleCnt="0"/>
      <dgm:spPr/>
    </dgm:pt>
    <dgm:pt modelId="{B90CABA7-47F0-4B34-9F3B-80050DD1D2A4}" type="pres">
      <dgm:prSet presAssocID="{CA8CD9D3-0293-44E0-9D27-3563DDB32E83}" presName="header" presStyleLbl="node1" presStyleIdx="0" presStyleCnt="2"/>
      <dgm:spPr/>
      <dgm:t>
        <a:bodyPr/>
        <a:lstStyle/>
        <a:p>
          <a:endParaRPr lang="zh-TW" altLang="en-US"/>
        </a:p>
      </dgm:t>
    </dgm:pt>
    <dgm:pt modelId="{B7F7D902-ECA1-4D95-B624-8F1BCA1EDB56}" type="pres">
      <dgm:prSet presAssocID="{F01DD053-6ABD-4845-8A20-EF1CDAA7A494}" presName="parTrans" presStyleLbl="sibTrans2D1" presStyleIdx="0" presStyleCnt="7"/>
      <dgm:spPr/>
      <dgm:t>
        <a:bodyPr/>
        <a:lstStyle/>
        <a:p>
          <a:endParaRPr lang="zh-TW" altLang="en-US"/>
        </a:p>
      </dgm:t>
    </dgm:pt>
    <dgm:pt modelId="{E86BF5AC-EAAB-4704-B7CB-123E950BC1FC}" type="pres">
      <dgm:prSet presAssocID="{3A1E2785-ACB4-4B74-A537-9CAF92CC5736}" presName="child" presStyleLbl="alignAccFollow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0D4E6C7-7CA4-40A3-870B-C334F542113A}" type="pres">
      <dgm:prSet presAssocID="{0F26485F-C5E6-4E4C-9448-B1F5AEA986F8}" presName="sibTrans" presStyleLbl="sibTrans2D1" presStyleIdx="1" presStyleCnt="7"/>
      <dgm:spPr/>
      <dgm:t>
        <a:bodyPr/>
        <a:lstStyle/>
        <a:p>
          <a:endParaRPr lang="zh-TW" altLang="en-US"/>
        </a:p>
      </dgm:t>
    </dgm:pt>
    <dgm:pt modelId="{5879B4CE-3A13-4398-9155-C57D06C661BD}" type="pres">
      <dgm:prSet presAssocID="{9850346E-442D-43ED-B7D3-6DB418225AE4}" presName="child" presStyleLbl="alignAccFollowNode1" presStyleIdx="1" presStyleCnt="7" custScaleY="12574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95809A5-F208-4F4D-96B7-9E5ECAFFC60D}" type="pres">
      <dgm:prSet presAssocID="{973CF742-2858-490D-96C7-549DD82A946A}" presName="sibTrans" presStyleLbl="sibTrans2D1" presStyleIdx="2" presStyleCnt="7"/>
      <dgm:spPr/>
      <dgm:t>
        <a:bodyPr/>
        <a:lstStyle/>
        <a:p>
          <a:endParaRPr lang="zh-TW" altLang="en-US"/>
        </a:p>
      </dgm:t>
    </dgm:pt>
    <dgm:pt modelId="{17F2B6E4-5E3D-4258-8DDE-86E251D6ACEB}" type="pres">
      <dgm:prSet presAssocID="{2F302E66-258F-4F12-9312-6F3DE65CB84A}" presName="child" presStyleLbl="alignAccFollowNode1" presStyleIdx="2" presStyleCnt="7" custScaleY="14813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0339CF6-C802-46A6-B918-EB9FFEE47131}" type="pres">
      <dgm:prSet presAssocID="{FED99AD3-C74E-4A27-980F-0E1B6ACC1623}" presName="sibTrans" presStyleLbl="sibTrans2D1" presStyleIdx="3" presStyleCnt="7"/>
      <dgm:spPr/>
      <dgm:t>
        <a:bodyPr/>
        <a:lstStyle/>
        <a:p>
          <a:endParaRPr lang="zh-TW" altLang="en-US"/>
        </a:p>
      </dgm:t>
    </dgm:pt>
    <dgm:pt modelId="{05500F52-8958-4042-BBE7-00FBF1206FE4}" type="pres">
      <dgm:prSet presAssocID="{31481E76-8C78-4EDD-98A2-5C95B4D852FB}" presName="child" presStyleLbl="alignAccFollow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B4682D0-AA3B-4D4B-9262-7F7662B9210F}" type="pres">
      <dgm:prSet presAssocID="{EB2E4EC2-CA2D-4E28-9E3F-F92D7C0C85F8}" presName="sibTrans" presStyleLbl="sibTrans2D1" presStyleIdx="4" presStyleCnt="7"/>
      <dgm:spPr/>
      <dgm:t>
        <a:bodyPr/>
        <a:lstStyle/>
        <a:p>
          <a:endParaRPr lang="zh-TW" altLang="en-US"/>
        </a:p>
      </dgm:t>
    </dgm:pt>
    <dgm:pt modelId="{1BFF6FB4-B625-4818-9756-CA86035CBE19}" type="pres">
      <dgm:prSet presAssocID="{E06E08D4-0D0F-4F0B-AA8B-43D222ACAA17}" presName="child" presStyleLbl="alignAccFollow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43F0C27-C749-4347-A8CA-23F970CD2F80}" type="pres">
      <dgm:prSet presAssocID="{CA8CD9D3-0293-44E0-9D27-3563DDB32E83}" presName="hSp" presStyleCnt="0"/>
      <dgm:spPr/>
    </dgm:pt>
    <dgm:pt modelId="{B6A5F370-C8A3-4CF5-8556-5256F5B16AC2}" type="pres">
      <dgm:prSet presAssocID="{26803666-0BF9-48A4-B38F-3EBEF73A4B94}" presName="vertFlow" presStyleCnt="0"/>
      <dgm:spPr/>
    </dgm:pt>
    <dgm:pt modelId="{0A727B5F-DC73-4A89-8202-BC58F89306DB}" type="pres">
      <dgm:prSet presAssocID="{26803666-0BF9-48A4-B38F-3EBEF73A4B94}" presName="header" presStyleLbl="node1" presStyleIdx="1" presStyleCnt="2"/>
      <dgm:spPr/>
      <dgm:t>
        <a:bodyPr/>
        <a:lstStyle/>
        <a:p>
          <a:endParaRPr lang="zh-TW" altLang="en-US"/>
        </a:p>
      </dgm:t>
    </dgm:pt>
    <dgm:pt modelId="{A41CF14E-AC75-4C9C-8891-06C5FBA26961}" type="pres">
      <dgm:prSet presAssocID="{069AC5D3-C219-4B12-98B9-E6AA5EF34547}" presName="parTrans" presStyleLbl="sibTrans2D1" presStyleIdx="5" presStyleCnt="7"/>
      <dgm:spPr/>
      <dgm:t>
        <a:bodyPr/>
        <a:lstStyle/>
        <a:p>
          <a:endParaRPr lang="zh-TW" altLang="en-US"/>
        </a:p>
      </dgm:t>
    </dgm:pt>
    <dgm:pt modelId="{AA6B046B-D01F-4C3A-B76F-BF09864D6668}" type="pres">
      <dgm:prSet presAssocID="{96F76AAF-32AE-4737-9FD5-08BC19D47445}" presName="child" presStyleLbl="alignAccFollowNode1" presStyleIdx="5" presStyleCnt="7" custScaleY="234928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0D4103C-91F9-4AAA-B18F-0DC4D7E00132}" type="pres">
      <dgm:prSet presAssocID="{6C2ADDE2-1F12-4138-B1E6-5A10E34DEE2B}" presName="sibTrans" presStyleLbl="sibTrans2D1" presStyleIdx="6" presStyleCnt="7"/>
      <dgm:spPr/>
      <dgm:t>
        <a:bodyPr/>
        <a:lstStyle/>
        <a:p>
          <a:endParaRPr lang="zh-TW" altLang="en-US"/>
        </a:p>
      </dgm:t>
    </dgm:pt>
    <dgm:pt modelId="{EDFD1EC5-9D31-4B8B-B3F6-0A461D78F9DB}" type="pres">
      <dgm:prSet presAssocID="{A5DB6F91-2DD6-45D8-B151-15FBEF2C5F50}" presName="child" presStyleLbl="alignAccFollowNode1" presStyleIdx="6" presStyleCnt="7" custScaleY="21972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CB5B94D-6669-416A-95AA-85DCD6C6714F}" srcId="{CA8CD9D3-0293-44E0-9D27-3563DDB32E83}" destId="{31481E76-8C78-4EDD-98A2-5C95B4D852FB}" srcOrd="3" destOrd="0" parTransId="{FFF39E64-1566-4670-A9F6-B72128FD4292}" sibTransId="{EB2E4EC2-CA2D-4E28-9E3F-F92D7C0C85F8}"/>
    <dgm:cxn modelId="{69B87A39-606D-4353-A69E-A66D24895B38}" srcId="{CA8CD9D3-0293-44E0-9D27-3563DDB32E83}" destId="{3A1E2785-ACB4-4B74-A537-9CAF92CC5736}" srcOrd="0" destOrd="0" parTransId="{F01DD053-6ABD-4845-8A20-EF1CDAA7A494}" sibTransId="{0F26485F-C5E6-4E4C-9448-B1F5AEA986F8}"/>
    <dgm:cxn modelId="{B9A62E58-0509-4D2B-87A3-AE158ACCF0E8}" type="presOf" srcId="{6C2ADDE2-1F12-4138-B1E6-5A10E34DEE2B}" destId="{C0D4103C-91F9-4AAA-B18F-0DC4D7E00132}" srcOrd="0" destOrd="0" presId="urn:microsoft.com/office/officeart/2005/8/layout/lProcess1"/>
    <dgm:cxn modelId="{6B5FCCA2-0B32-4548-9833-7B56EEBADDB1}" type="presOf" srcId="{3A1E2785-ACB4-4B74-A537-9CAF92CC5736}" destId="{E86BF5AC-EAAB-4704-B7CB-123E950BC1FC}" srcOrd="0" destOrd="0" presId="urn:microsoft.com/office/officeart/2005/8/layout/lProcess1"/>
    <dgm:cxn modelId="{D126A3F0-9D7F-4E1D-9553-E74BD4BADA37}" srcId="{26803666-0BF9-48A4-B38F-3EBEF73A4B94}" destId="{96F76AAF-32AE-4737-9FD5-08BC19D47445}" srcOrd="0" destOrd="0" parTransId="{069AC5D3-C219-4B12-98B9-E6AA5EF34547}" sibTransId="{6C2ADDE2-1F12-4138-B1E6-5A10E34DEE2B}"/>
    <dgm:cxn modelId="{BB2F189A-B0F2-4EE7-BF2E-ECE8A7F30C1A}" srcId="{71137A0F-44BA-441B-8673-D865465FD6D4}" destId="{26803666-0BF9-48A4-B38F-3EBEF73A4B94}" srcOrd="1" destOrd="0" parTransId="{F264DF7E-B689-4BFE-A503-74CA57A59770}" sibTransId="{1A45401B-A0E3-489B-8286-B5036521047D}"/>
    <dgm:cxn modelId="{9C1033B2-7ED7-4141-9EA3-DB1FC70654E0}" type="presOf" srcId="{F01DD053-6ABD-4845-8A20-EF1CDAA7A494}" destId="{B7F7D902-ECA1-4D95-B624-8F1BCA1EDB56}" srcOrd="0" destOrd="0" presId="urn:microsoft.com/office/officeart/2005/8/layout/lProcess1"/>
    <dgm:cxn modelId="{AE0BFEDB-1268-45E2-A4B4-2658676DB687}" srcId="{26803666-0BF9-48A4-B38F-3EBEF73A4B94}" destId="{A5DB6F91-2DD6-45D8-B151-15FBEF2C5F50}" srcOrd="1" destOrd="0" parTransId="{B27E6452-504E-46FD-AB25-8D1BC859AFAB}" sibTransId="{219419DA-BC9F-4345-8D73-C873C3299C0C}"/>
    <dgm:cxn modelId="{B626EE53-94C6-49B5-80C2-65A1F811A245}" type="presOf" srcId="{EB2E4EC2-CA2D-4E28-9E3F-F92D7C0C85F8}" destId="{7B4682D0-AA3B-4D4B-9262-7F7662B9210F}" srcOrd="0" destOrd="0" presId="urn:microsoft.com/office/officeart/2005/8/layout/lProcess1"/>
    <dgm:cxn modelId="{3F6A4DD6-981F-46B5-A9E7-59F365A6643B}" type="presOf" srcId="{31481E76-8C78-4EDD-98A2-5C95B4D852FB}" destId="{05500F52-8958-4042-BBE7-00FBF1206FE4}" srcOrd="0" destOrd="0" presId="urn:microsoft.com/office/officeart/2005/8/layout/lProcess1"/>
    <dgm:cxn modelId="{DC487472-13F0-4060-AF1F-439C8F508C00}" srcId="{71137A0F-44BA-441B-8673-D865465FD6D4}" destId="{CA8CD9D3-0293-44E0-9D27-3563DDB32E83}" srcOrd="0" destOrd="0" parTransId="{F2C188CF-1D84-4BCB-A9E3-EA5ED903108C}" sibTransId="{019A156E-B741-4F2B-AC08-4A75E2B1AF63}"/>
    <dgm:cxn modelId="{89D114C8-C23F-4FF0-B409-371676881A33}" type="presOf" srcId="{2F302E66-258F-4F12-9312-6F3DE65CB84A}" destId="{17F2B6E4-5E3D-4258-8DDE-86E251D6ACEB}" srcOrd="0" destOrd="0" presId="urn:microsoft.com/office/officeart/2005/8/layout/lProcess1"/>
    <dgm:cxn modelId="{B7D0B272-DC96-4251-B844-38EEAA801EF1}" type="presOf" srcId="{A5DB6F91-2DD6-45D8-B151-15FBEF2C5F50}" destId="{EDFD1EC5-9D31-4B8B-B3F6-0A461D78F9DB}" srcOrd="0" destOrd="0" presId="urn:microsoft.com/office/officeart/2005/8/layout/lProcess1"/>
    <dgm:cxn modelId="{407703FD-12A4-4B8E-B6C4-DC7FBF02EE4C}" type="presOf" srcId="{96F76AAF-32AE-4737-9FD5-08BC19D47445}" destId="{AA6B046B-D01F-4C3A-B76F-BF09864D6668}" srcOrd="0" destOrd="0" presId="urn:microsoft.com/office/officeart/2005/8/layout/lProcess1"/>
    <dgm:cxn modelId="{281C683C-54EB-4B0B-98FF-2F2AB98A24F0}" type="presOf" srcId="{069AC5D3-C219-4B12-98B9-E6AA5EF34547}" destId="{A41CF14E-AC75-4C9C-8891-06C5FBA26961}" srcOrd="0" destOrd="0" presId="urn:microsoft.com/office/officeart/2005/8/layout/lProcess1"/>
    <dgm:cxn modelId="{1FD93097-558A-457D-8D1E-E3ED39657F37}" type="presOf" srcId="{CA8CD9D3-0293-44E0-9D27-3563DDB32E83}" destId="{B90CABA7-47F0-4B34-9F3B-80050DD1D2A4}" srcOrd="0" destOrd="0" presId="urn:microsoft.com/office/officeart/2005/8/layout/lProcess1"/>
    <dgm:cxn modelId="{10BE9F5D-58C4-450A-85F4-79B0336B2EB5}" srcId="{CA8CD9D3-0293-44E0-9D27-3563DDB32E83}" destId="{9850346E-442D-43ED-B7D3-6DB418225AE4}" srcOrd="1" destOrd="0" parTransId="{133B760C-6D3D-405E-9370-7660A83E1D91}" sibTransId="{973CF742-2858-490D-96C7-549DD82A946A}"/>
    <dgm:cxn modelId="{69A4E826-189A-4A54-A699-608AEDF4CAD9}" type="presOf" srcId="{71137A0F-44BA-441B-8673-D865465FD6D4}" destId="{8AD1541D-FA53-438C-887C-C2B3D2164482}" srcOrd="0" destOrd="0" presId="urn:microsoft.com/office/officeart/2005/8/layout/lProcess1"/>
    <dgm:cxn modelId="{178D28C5-5801-4377-92F7-B9593A82900C}" srcId="{CA8CD9D3-0293-44E0-9D27-3563DDB32E83}" destId="{2F302E66-258F-4F12-9312-6F3DE65CB84A}" srcOrd="2" destOrd="0" parTransId="{80BFF148-3D07-4F45-AC5D-99E2032175F5}" sibTransId="{FED99AD3-C74E-4A27-980F-0E1B6ACC1623}"/>
    <dgm:cxn modelId="{5CE04ECF-5A50-4E8F-B81A-4E6E7D22ED40}" srcId="{CA8CD9D3-0293-44E0-9D27-3563DDB32E83}" destId="{E06E08D4-0D0F-4F0B-AA8B-43D222ACAA17}" srcOrd="4" destOrd="0" parTransId="{4C3CA7F6-C37C-4C3F-8F9F-4C07659DE983}" sibTransId="{7F067357-F8CA-4BA8-AD21-87261A14D712}"/>
    <dgm:cxn modelId="{C8148DE4-5C21-4D6D-B661-5F0E1E8A3952}" type="presOf" srcId="{0F26485F-C5E6-4E4C-9448-B1F5AEA986F8}" destId="{30D4E6C7-7CA4-40A3-870B-C334F542113A}" srcOrd="0" destOrd="0" presId="urn:microsoft.com/office/officeart/2005/8/layout/lProcess1"/>
    <dgm:cxn modelId="{00BDD5D0-ECC5-4915-9BB6-DE30D68F211D}" type="presOf" srcId="{9850346E-442D-43ED-B7D3-6DB418225AE4}" destId="{5879B4CE-3A13-4398-9155-C57D06C661BD}" srcOrd="0" destOrd="0" presId="urn:microsoft.com/office/officeart/2005/8/layout/lProcess1"/>
    <dgm:cxn modelId="{363758E4-CBC4-447E-8D2B-4E54F6140DE5}" type="presOf" srcId="{973CF742-2858-490D-96C7-549DD82A946A}" destId="{695809A5-F208-4F4D-96B7-9E5ECAFFC60D}" srcOrd="0" destOrd="0" presId="urn:microsoft.com/office/officeart/2005/8/layout/lProcess1"/>
    <dgm:cxn modelId="{60DA25CF-C554-4A8C-A444-F423F23393FF}" type="presOf" srcId="{FED99AD3-C74E-4A27-980F-0E1B6ACC1623}" destId="{B0339CF6-C802-46A6-B918-EB9FFEE47131}" srcOrd="0" destOrd="0" presId="urn:microsoft.com/office/officeart/2005/8/layout/lProcess1"/>
    <dgm:cxn modelId="{328C2B0C-38F8-4FF5-B470-05FAAFF2D509}" type="presOf" srcId="{E06E08D4-0D0F-4F0B-AA8B-43D222ACAA17}" destId="{1BFF6FB4-B625-4818-9756-CA86035CBE19}" srcOrd="0" destOrd="0" presId="urn:microsoft.com/office/officeart/2005/8/layout/lProcess1"/>
    <dgm:cxn modelId="{CA5838A5-7530-4D16-A6AA-769C3A7BC0C6}" type="presOf" srcId="{26803666-0BF9-48A4-B38F-3EBEF73A4B94}" destId="{0A727B5F-DC73-4A89-8202-BC58F89306DB}" srcOrd="0" destOrd="0" presId="urn:microsoft.com/office/officeart/2005/8/layout/lProcess1"/>
    <dgm:cxn modelId="{85329F7E-50B5-4A98-9528-36CB1383A5A7}" type="presParOf" srcId="{8AD1541D-FA53-438C-887C-C2B3D2164482}" destId="{ADB8EF48-78BA-473B-A883-724A73019764}" srcOrd="0" destOrd="0" presId="urn:microsoft.com/office/officeart/2005/8/layout/lProcess1"/>
    <dgm:cxn modelId="{C4BCE524-DEA8-41B8-91ED-B81BA646FF7A}" type="presParOf" srcId="{ADB8EF48-78BA-473B-A883-724A73019764}" destId="{B90CABA7-47F0-4B34-9F3B-80050DD1D2A4}" srcOrd="0" destOrd="0" presId="urn:microsoft.com/office/officeart/2005/8/layout/lProcess1"/>
    <dgm:cxn modelId="{F276CE48-E120-4A18-BEA8-17307DCA91FD}" type="presParOf" srcId="{ADB8EF48-78BA-473B-A883-724A73019764}" destId="{B7F7D902-ECA1-4D95-B624-8F1BCA1EDB56}" srcOrd="1" destOrd="0" presId="urn:microsoft.com/office/officeart/2005/8/layout/lProcess1"/>
    <dgm:cxn modelId="{30627A6C-CABD-46CC-9C05-44F80CB37186}" type="presParOf" srcId="{ADB8EF48-78BA-473B-A883-724A73019764}" destId="{E86BF5AC-EAAB-4704-B7CB-123E950BC1FC}" srcOrd="2" destOrd="0" presId="urn:microsoft.com/office/officeart/2005/8/layout/lProcess1"/>
    <dgm:cxn modelId="{CD89D41B-2892-4E42-8E7D-A8CE9F9E4186}" type="presParOf" srcId="{ADB8EF48-78BA-473B-A883-724A73019764}" destId="{30D4E6C7-7CA4-40A3-870B-C334F542113A}" srcOrd="3" destOrd="0" presId="urn:microsoft.com/office/officeart/2005/8/layout/lProcess1"/>
    <dgm:cxn modelId="{A71B3D11-8A60-4E4F-961C-CF5B3A641006}" type="presParOf" srcId="{ADB8EF48-78BA-473B-A883-724A73019764}" destId="{5879B4CE-3A13-4398-9155-C57D06C661BD}" srcOrd="4" destOrd="0" presId="urn:microsoft.com/office/officeart/2005/8/layout/lProcess1"/>
    <dgm:cxn modelId="{607810CB-31DC-4225-969E-F40E60897639}" type="presParOf" srcId="{ADB8EF48-78BA-473B-A883-724A73019764}" destId="{695809A5-F208-4F4D-96B7-9E5ECAFFC60D}" srcOrd="5" destOrd="0" presId="urn:microsoft.com/office/officeart/2005/8/layout/lProcess1"/>
    <dgm:cxn modelId="{A82A5960-033A-4E06-AB73-4ADEAAB25BCA}" type="presParOf" srcId="{ADB8EF48-78BA-473B-A883-724A73019764}" destId="{17F2B6E4-5E3D-4258-8DDE-86E251D6ACEB}" srcOrd="6" destOrd="0" presId="urn:microsoft.com/office/officeart/2005/8/layout/lProcess1"/>
    <dgm:cxn modelId="{F8A51385-7F48-4D0B-A2EF-358F9313148A}" type="presParOf" srcId="{ADB8EF48-78BA-473B-A883-724A73019764}" destId="{B0339CF6-C802-46A6-B918-EB9FFEE47131}" srcOrd="7" destOrd="0" presId="urn:microsoft.com/office/officeart/2005/8/layout/lProcess1"/>
    <dgm:cxn modelId="{98891D02-BD4A-41DC-A3F8-A008AB0DA967}" type="presParOf" srcId="{ADB8EF48-78BA-473B-A883-724A73019764}" destId="{05500F52-8958-4042-BBE7-00FBF1206FE4}" srcOrd="8" destOrd="0" presId="urn:microsoft.com/office/officeart/2005/8/layout/lProcess1"/>
    <dgm:cxn modelId="{C3CE6FCB-7936-4664-9AFC-DF72EE249DAF}" type="presParOf" srcId="{ADB8EF48-78BA-473B-A883-724A73019764}" destId="{7B4682D0-AA3B-4D4B-9262-7F7662B9210F}" srcOrd="9" destOrd="0" presId="urn:microsoft.com/office/officeart/2005/8/layout/lProcess1"/>
    <dgm:cxn modelId="{B7E48F5A-F05E-42FC-94B1-26F6A847D662}" type="presParOf" srcId="{ADB8EF48-78BA-473B-A883-724A73019764}" destId="{1BFF6FB4-B625-4818-9756-CA86035CBE19}" srcOrd="10" destOrd="0" presId="urn:microsoft.com/office/officeart/2005/8/layout/lProcess1"/>
    <dgm:cxn modelId="{2CFAC649-63C9-4CD1-B329-33EDC918A726}" type="presParOf" srcId="{8AD1541D-FA53-438C-887C-C2B3D2164482}" destId="{543F0C27-C749-4347-A8CA-23F970CD2F80}" srcOrd="1" destOrd="0" presId="urn:microsoft.com/office/officeart/2005/8/layout/lProcess1"/>
    <dgm:cxn modelId="{4F221E98-B9EE-4F9D-87FE-6C0CE13133E7}" type="presParOf" srcId="{8AD1541D-FA53-438C-887C-C2B3D2164482}" destId="{B6A5F370-C8A3-4CF5-8556-5256F5B16AC2}" srcOrd="2" destOrd="0" presId="urn:microsoft.com/office/officeart/2005/8/layout/lProcess1"/>
    <dgm:cxn modelId="{40622384-2FF6-468F-8A6E-9237116B078B}" type="presParOf" srcId="{B6A5F370-C8A3-4CF5-8556-5256F5B16AC2}" destId="{0A727B5F-DC73-4A89-8202-BC58F89306DB}" srcOrd="0" destOrd="0" presId="urn:microsoft.com/office/officeart/2005/8/layout/lProcess1"/>
    <dgm:cxn modelId="{18622F14-CCB4-4B00-B031-EF70B23DBE40}" type="presParOf" srcId="{B6A5F370-C8A3-4CF5-8556-5256F5B16AC2}" destId="{A41CF14E-AC75-4C9C-8891-06C5FBA26961}" srcOrd="1" destOrd="0" presId="urn:microsoft.com/office/officeart/2005/8/layout/lProcess1"/>
    <dgm:cxn modelId="{61E46367-B9A0-4571-8EF6-CE6E34AE93B9}" type="presParOf" srcId="{B6A5F370-C8A3-4CF5-8556-5256F5B16AC2}" destId="{AA6B046B-D01F-4C3A-B76F-BF09864D6668}" srcOrd="2" destOrd="0" presId="urn:microsoft.com/office/officeart/2005/8/layout/lProcess1"/>
    <dgm:cxn modelId="{CED1973D-DD62-4E82-9CFD-7B34815615A1}" type="presParOf" srcId="{B6A5F370-C8A3-4CF5-8556-5256F5B16AC2}" destId="{C0D4103C-91F9-4AAA-B18F-0DC4D7E00132}" srcOrd="3" destOrd="0" presId="urn:microsoft.com/office/officeart/2005/8/layout/lProcess1"/>
    <dgm:cxn modelId="{E8A7340E-E3EB-4867-8AEB-C71E2D68607D}" type="presParOf" srcId="{B6A5F370-C8A3-4CF5-8556-5256F5B16AC2}" destId="{EDFD1EC5-9D31-4B8B-B3F6-0A461D78F9DB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8AA052-7684-488E-8725-DF1852C8512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B664530-9D9D-4829-8C8C-C20D9B34421D}">
      <dgm:prSet phldrT="[文字]" custT="1"/>
      <dgm:spPr/>
      <dgm:t>
        <a:bodyPr/>
        <a:lstStyle/>
        <a:p>
          <a:r>
            <a:rPr lang="zh-TW" altLang="en-US" sz="2800" dirty="0" smtClean="0">
              <a:latin typeface="微軟正黑體" pitchFamily="34" charset="-120"/>
              <a:ea typeface="微軟正黑體" pitchFamily="34" charset="-120"/>
            </a:rPr>
            <a:t>學生</a:t>
          </a:r>
          <a:endParaRPr lang="zh-TW" altLang="en-US" sz="2800" dirty="0">
            <a:latin typeface="微軟正黑體" pitchFamily="34" charset="-120"/>
            <a:ea typeface="微軟正黑體" pitchFamily="34" charset="-120"/>
          </a:endParaRPr>
        </a:p>
      </dgm:t>
    </dgm:pt>
    <dgm:pt modelId="{0D8EDEC4-5802-4FC7-A75C-10CBDA0085DC}" type="parTrans" cxnId="{031CAB19-88F6-4E0D-B810-DE842AD8D407}">
      <dgm:prSet/>
      <dgm:spPr/>
      <dgm:t>
        <a:bodyPr/>
        <a:lstStyle/>
        <a:p>
          <a:endParaRPr lang="zh-TW" altLang="en-US"/>
        </a:p>
      </dgm:t>
    </dgm:pt>
    <dgm:pt modelId="{DED90110-D5D7-4AA2-BECC-8589D6F32536}" type="sibTrans" cxnId="{031CAB19-88F6-4E0D-B810-DE842AD8D407}">
      <dgm:prSet/>
      <dgm:spPr/>
      <dgm:t>
        <a:bodyPr/>
        <a:lstStyle/>
        <a:p>
          <a:endParaRPr lang="zh-TW" altLang="en-US"/>
        </a:p>
      </dgm:t>
    </dgm:pt>
    <dgm:pt modelId="{BD489190-74C8-4D4A-86C7-16FF638EA032}">
      <dgm:prSet phldrT="[文字]" custT="1"/>
      <dgm:spPr/>
      <dgm:t>
        <a:bodyPr/>
        <a:lstStyle/>
        <a:p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實習心得報告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D44DFB6E-B02F-49B7-A9D8-5CC32C1B3C7E}" type="parTrans" cxnId="{E4338628-331B-4706-BF9B-EAFECFF530C2}">
      <dgm:prSet/>
      <dgm:spPr/>
      <dgm:t>
        <a:bodyPr/>
        <a:lstStyle/>
        <a:p>
          <a:endParaRPr lang="zh-TW" altLang="en-US"/>
        </a:p>
      </dgm:t>
    </dgm:pt>
    <dgm:pt modelId="{46AA9DF0-55CD-4EE8-9738-1994028C11D3}" type="sibTrans" cxnId="{E4338628-331B-4706-BF9B-EAFECFF530C2}">
      <dgm:prSet/>
      <dgm:spPr/>
      <dgm:t>
        <a:bodyPr/>
        <a:lstStyle/>
        <a:p>
          <a:endParaRPr lang="zh-TW" altLang="en-US"/>
        </a:p>
      </dgm:t>
    </dgm:pt>
    <dgm:pt modelId="{C22D5015-6D6D-479B-8430-D36D3B18C252}">
      <dgm:prSet phldrT="[文字]" custT="1"/>
      <dgm:spPr/>
      <dgm:t>
        <a:bodyPr/>
        <a:lstStyle/>
        <a:p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實習生滿意度調查表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BD90AC82-0DA2-4B04-ACF6-888B16BD7207}" type="parTrans" cxnId="{F358A935-0601-4AD1-A883-3DF09469F88E}">
      <dgm:prSet/>
      <dgm:spPr/>
      <dgm:t>
        <a:bodyPr/>
        <a:lstStyle/>
        <a:p>
          <a:endParaRPr lang="zh-TW" altLang="en-US"/>
        </a:p>
      </dgm:t>
    </dgm:pt>
    <dgm:pt modelId="{704FE967-388C-4677-B703-281D7AE2C877}" type="sibTrans" cxnId="{F358A935-0601-4AD1-A883-3DF09469F88E}">
      <dgm:prSet/>
      <dgm:spPr/>
      <dgm:t>
        <a:bodyPr/>
        <a:lstStyle/>
        <a:p>
          <a:endParaRPr lang="zh-TW" altLang="en-US"/>
        </a:p>
      </dgm:t>
    </dgm:pt>
    <dgm:pt modelId="{351BBEF7-A3A0-4241-A0E1-FF93EB5C97AC}">
      <dgm:prSet phldrT="[文字]" custT="1"/>
      <dgm:spPr/>
      <dgm:t>
        <a:bodyPr/>
        <a:lstStyle/>
        <a:p>
          <a:r>
            <a:rPr lang="zh-TW" altLang="en-US" sz="2800" dirty="0" smtClean="0">
              <a:latin typeface="微軟正黑體" pitchFamily="34" charset="-120"/>
              <a:ea typeface="微軟正黑體" pitchFamily="34" charset="-120"/>
            </a:rPr>
            <a:t>輔導老師</a:t>
          </a:r>
          <a:endParaRPr lang="zh-TW" altLang="en-US" sz="2800" dirty="0">
            <a:latin typeface="微軟正黑體" pitchFamily="34" charset="-120"/>
            <a:ea typeface="微軟正黑體" pitchFamily="34" charset="-120"/>
          </a:endParaRPr>
        </a:p>
      </dgm:t>
    </dgm:pt>
    <dgm:pt modelId="{E88B218E-7989-4EA2-BBDF-7734480B94D2}" type="parTrans" cxnId="{90A11FAE-3A84-4FAB-8460-3835EAFD1EBA}">
      <dgm:prSet/>
      <dgm:spPr/>
      <dgm:t>
        <a:bodyPr/>
        <a:lstStyle/>
        <a:p>
          <a:endParaRPr lang="zh-TW" altLang="en-US"/>
        </a:p>
      </dgm:t>
    </dgm:pt>
    <dgm:pt modelId="{54368975-177F-4A5B-A9C2-A80F065F4522}" type="sibTrans" cxnId="{90A11FAE-3A84-4FAB-8460-3835EAFD1EBA}">
      <dgm:prSet/>
      <dgm:spPr/>
      <dgm:t>
        <a:bodyPr/>
        <a:lstStyle/>
        <a:p>
          <a:endParaRPr lang="zh-TW" altLang="en-US"/>
        </a:p>
      </dgm:t>
    </dgm:pt>
    <dgm:pt modelId="{FBF10E37-25A7-43B9-969F-5C5D458B0067}">
      <dgm:prSet phldrT="[文字]" custT="1"/>
      <dgm:spPr/>
      <dgm:t>
        <a:bodyPr/>
        <a:lstStyle/>
        <a:p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實習成績考核表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8F533088-B61D-404B-BB04-7AC0E5025AFB}" type="parTrans" cxnId="{B976E495-CEB5-4ADE-8456-C27E6A458BFD}">
      <dgm:prSet/>
      <dgm:spPr/>
      <dgm:t>
        <a:bodyPr/>
        <a:lstStyle/>
        <a:p>
          <a:endParaRPr lang="zh-TW" altLang="en-US"/>
        </a:p>
      </dgm:t>
    </dgm:pt>
    <dgm:pt modelId="{A73C31C7-B411-4373-B4EE-9E4BB2587BDC}" type="sibTrans" cxnId="{B976E495-CEB5-4ADE-8456-C27E6A458BFD}">
      <dgm:prSet/>
      <dgm:spPr/>
      <dgm:t>
        <a:bodyPr/>
        <a:lstStyle/>
        <a:p>
          <a:endParaRPr lang="zh-TW" altLang="en-US"/>
        </a:p>
      </dgm:t>
    </dgm:pt>
    <dgm:pt modelId="{EEA21588-898F-4F81-976D-58D25F14035F}">
      <dgm:prSet phldrT="[文字]" custT="1"/>
      <dgm:spPr/>
      <dgm:t>
        <a:bodyPr/>
        <a:lstStyle/>
        <a:p>
          <a:r>
            <a:rPr lang="zh-TW" altLang="en-US" sz="2800" dirty="0" smtClean="0">
              <a:latin typeface="微軟正黑體" pitchFamily="34" charset="-120"/>
              <a:ea typeface="微軟正黑體" pitchFamily="34" charset="-120"/>
            </a:rPr>
            <a:t>實習機構</a:t>
          </a:r>
          <a:endParaRPr lang="zh-TW" altLang="en-US" sz="2800" dirty="0">
            <a:latin typeface="微軟正黑體" pitchFamily="34" charset="-120"/>
            <a:ea typeface="微軟正黑體" pitchFamily="34" charset="-120"/>
          </a:endParaRPr>
        </a:p>
      </dgm:t>
    </dgm:pt>
    <dgm:pt modelId="{8897BCE8-80F0-478F-BE05-E4912C03F9D3}" type="parTrans" cxnId="{2AB218F9-A0B9-475D-B2BE-7027F3C331A6}">
      <dgm:prSet/>
      <dgm:spPr/>
      <dgm:t>
        <a:bodyPr/>
        <a:lstStyle/>
        <a:p>
          <a:endParaRPr lang="zh-TW" altLang="en-US"/>
        </a:p>
      </dgm:t>
    </dgm:pt>
    <dgm:pt modelId="{0B18E32E-BC16-4736-939A-5CC5990F7FB3}" type="sibTrans" cxnId="{2AB218F9-A0B9-475D-B2BE-7027F3C331A6}">
      <dgm:prSet/>
      <dgm:spPr/>
      <dgm:t>
        <a:bodyPr/>
        <a:lstStyle/>
        <a:p>
          <a:endParaRPr lang="zh-TW" altLang="en-US"/>
        </a:p>
      </dgm:t>
    </dgm:pt>
    <dgm:pt modelId="{7F676EAE-4350-4795-90E5-4DBCA671C470}">
      <dgm:prSet phldrT="[文字]" custT="1"/>
      <dgm:spPr/>
      <dgm:t>
        <a:bodyPr/>
        <a:lstStyle/>
        <a:p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實習機構滿意度調查表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06F45697-5E98-44D2-A539-8581E8692CFE}" type="parTrans" cxnId="{BE95621B-4A9B-4E85-9CAC-20B0897146DC}">
      <dgm:prSet/>
      <dgm:spPr/>
      <dgm:t>
        <a:bodyPr/>
        <a:lstStyle/>
        <a:p>
          <a:endParaRPr lang="zh-TW" altLang="en-US"/>
        </a:p>
      </dgm:t>
    </dgm:pt>
    <dgm:pt modelId="{FB871AD5-B0E0-4DA0-B1E9-561E16066440}" type="sibTrans" cxnId="{BE95621B-4A9B-4E85-9CAC-20B0897146DC}">
      <dgm:prSet/>
      <dgm:spPr/>
      <dgm:t>
        <a:bodyPr/>
        <a:lstStyle/>
        <a:p>
          <a:endParaRPr lang="zh-TW" altLang="en-US"/>
        </a:p>
      </dgm:t>
    </dgm:pt>
    <dgm:pt modelId="{E4E0BDCE-B520-458F-94A4-A7AD427D601E}">
      <dgm:prSet phldrT="[文字]" custT="1"/>
      <dgm:spPr/>
      <dgm:t>
        <a:bodyPr/>
        <a:lstStyle/>
        <a:p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實習成績考核表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D9BC6EFB-013D-417B-BA0A-F8E12204FED0}" type="parTrans" cxnId="{089BE5B4-1212-4BDA-84E8-8211A1CD94E8}">
      <dgm:prSet/>
      <dgm:spPr/>
      <dgm:t>
        <a:bodyPr/>
        <a:lstStyle/>
        <a:p>
          <a:endParaRPr lang="zh-TW" altLang="en-US"/>
        </a:p>
      </dgm:t>
    </dgm:pt>
    <dgm:pt modelId="{7B969006-FB62-4B70-BDF0-94BC517124E6}" type="sibTrans" cxnId="{089BE5B4-1212-4BDA-84E8-8211A1CD94E8}">
      <dgm:prSet/>
      <dgm:spPr/>
      <dgm:t>
        <a:bodyPr/>
        <a:lstStyle/>
        <a:p>
          <a:endParaRPr lang="zh-TW" altLang="en-US"/>
        </a:p>
      </dgm:t>
    </dgm:pt>
    <dgm:pt modelId="{70A63FC0-A938-4CC4-8D05-CA8AE1194163}">
      <dgm:prSet phldrT="[文字]" custT="1"/>
      <dgm:spPr/>
      <dgm:t>
        <a:bodyPr/>
        <a:lstStyle/>
        <a:p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A52646F6-2274-48E2-BEF0-B05949501DFC}" type="parTrans" cxnId="{18EFEAB6-51A8-4605-9D85-4B352285D5C1}">
      <dgm:prSet/>
      <dgm:spPr/>
      <dgm:t>
        <a:bodyPr/>
        <a:lstStyle/>
        <a:p>
          <a:endParaRPr lang="zh-TW" altLang="en-US"/>
        </a:p>
      </dgm:t>
    </dgm:pt>
    <dgm:pt modelId="{96D6FFD9-F1A9-4B4E-86C1-4C88559AE63F}" type="sibTrans" cxnId="{18EFEAB6-51A8-4605-9D85-4B352285D5C1}">
      <dgm:prSet/>
      <dgm:spPr/>
      <dgm:t>
        <a:bodyPr/>
        <a:lstStyle/>
        <a:p>
          <a:endParaRPr lang="zh-TW" altLang="en-US"/>
        </a:p>
      </dgm:t>
    </dgm:pt>
    <dgm:pt modelId="{40C71777-6D6B-4860-B157-2B9C42DC52C1}" type="pres">
      <dgm:prSet presAssocID="{B48AA052-7684-488E-8725-DF1852C8512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6270F3C-995F-41A4-9518-DA4AD89612A7}" type="pres">
      <dgm:prSet presAssocID="{5B664530-9D9D-4829-8C8C-C20D9B34421D}" presName="linNode" presStyleCnt="0"/>
      <dgm:spPr/>
    </dgm:pt>
    <dgm:pt modelId="{C7E9F5AD-1823-46A4-8434-58D7FFCC7CFA}" type="pres">
      <dgm:prSet presAssocID="{5B664530-9D9D-4829-8C8C-C20D9B34421D}" presName="parentText" presStyleLbl="node1" presStyleIdx="0" presStyleCnt="3" custScaleX="57592" custScaleY="70584" custLinFactNeighborX="-8349" custLinFactNeighborY="-564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93260BE-26C0-4117-B94B-D889E33DF588}" type="pres">
      <dgm:prSet presAssocID="{5B664530-9D9D-4829-8C8C-C20D9B34421D}" presName="descendantText" presStyleLbl="alignAccFollowNode1" presStyleIdx="0" presStyleCnt="3" custScaleY="79040" custLinFactNeighborX="-15183" custLinFactNeighborY="324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C01B79-C638-4F8A-A07C-EA7E297B3EB5}" type="pres">
      <dgm:prSet presAssocID="{DED90110-D5D7-4AA2-BECC-8589D6F32536}" presName="sp" presStyleCnt="0"/>
      <dgm:spPr/>
    </dgm:pt>
    <dgm:pt modelId="{967DF15F-51EF-41D9-820E-51E24A897311}" type="pres">
      <dgm:prSet presAssocID="{351BBEF7-A3A0-4241-A0E1-FF93EB5C97AC}" presName="linNode" presStyleCnt="0"/>
      <dgm:spPr/>
    </dgm:pt>
    <dgm:pt modelId="{C950322F-D40F-4566-98BB-7C214DC9D03D}" type="pres">
      <dgm:prSet presAssocID="{351BBEF7-A3A0-4241-A0E1-FF93EB5C97AC}" presName="parentText" presStyleLbl="node1" presStyleIdx="1" presStyleCnt="3" custScaleX="57592" custScaleY="74303" custLinFactNeighborX="-8349" custLinFactNeighborY="-139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8C6BAB2-4955-45F5-9750-28C0D1689D95}" type="pres">
      <dgm:prSet presAssocID="{351BBEF7-A3A0-4241-A0E1-FF93EB5C97AC}" presName="descendantText" presStyleLbl="alignAccFollowNode1" presStyleIdx="1" presStyleCnt="3" custScaleY="70224" custLinFactNeighborX="-15183" custLinFactNeighborY="-22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9CDB13-440B-4DE2-8240-5E27998031C3}" type="pres">
      <dgm:prSet presAssocID="{54368975-177F-4A5B-A9C2-A80F065F4522}" presName="sp" presStyleCnt="0"/>
      <dgm:spPr/>
    </dgm:pt>
    <dgm:pt modelId="{5EF05D49-780B-4CCA-9CC3-CBBC280A837F}" type="pres">
      <dgm:prSet presAssocID="{EEA21588-898F-4F81-976D-58D25F14035F}" presName="linNode" presStyleCnt="0"/>
      <dgm:spPr/>
    </dgm:pt>
    <dgm:pt modelId="{B8B14742-4ED6-4467-9026-C78D1C630974}" type="pres">
      <dgm:prSet presAssocID="{EEA21588-898F-4F81-976D-58D25F14035F}" presName="parentText" presStyleLbl="node1" presStyleIdx="2" presStyleCnt="3" custScaleX="56913" custScaleY="74552" custLinFactNeighborX="-8349" custLinFactNeighborY="-313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7518A24-CC7D-4D50-B19C-5FC3B4796D71}" type="pres">
      <dgm:prSet presAssocID="{EEA21588-898F-4F81-976D-58D25F14035F}" presName="descendantText" presStyleLbl="alignAccFollowNode1" presStyleIdx="2" presStyleCnt="3" custScaleY="80607" custLinFactNeighborX="-16624" custLinFactNeighborY="-1021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1C4A652-796D-40FF-8608-FAE652CC0927}" type="presOf" srcId="{C22D5015-6D6D-479B-8430-D36D3B18C252}" destId="{693260BE-26C0-4117-B94B-D889E33DF588}" srcOrd="0" destOrd="1" presId="urn:microsoft.com/office/officeart/2005/8/layout/vList5"/>
    <dgm:cxn modelId="{C6E45FE1-592C-490D-9FA2-7ACA479849B1}" type="presOf" srcId="{BD489190-74C8-4D4A-86C7-16FF638EA032}" destId="{693260BE-26C0-4117-B94B-D889E33DF588}" srcOrd="0" destOrd="0" presId="urn:microsoft.com/office/officeart/2005/8/layout/vList5"/>
    <dgm:cxn modelId="{BE95621B-4A9B-4E85-9CAC-20B0897146DC}" srcId="{EEA21588-898F-4F81-976D-58D25F14035F}" destId="{7F676EAE-4350-4795-90E5-4DBCA671C470}" srcOrd="0" destOrd="0" parTransId="{06F45697-5E98-44D2-A539-8581E8692CFE}" sibTransId="{FB871AD5-B0E0-4DA0-B1E9-561E16066440}"/>
    <dgm:cxn modelId="{9FB2B215-712F-4E91-8636-92D02521AE0E}" type="presOf" srcId="{351BBEF7-A3A0-4241-A0E1-FF93EB5C97AC}" destId="{C950322F-D40F-4566-98BB-7C214DC9D03D}" srcOrd="0" destOrd="0" presId="urn:microsoft.com/office/officeart/2005/8/layout/vList5"/>
    <dgm:cxn modelId="{62B42BB4-CE2B-47D8-8679-A61506C14EAB}" type="presOf" srcId="{70A63FC0-A938-4CC4-8D05-CA8AE1194163}" destId="{18C6BAB2-4955-45F5-9750-28C0D1689D95}" srcOrd="0" destOrd="1" presId="urn:microsoft.com/office/officeart/2005/8/layout/vList5"/>
    <dgm:cxn modelId="{22FEC67F-8B8B-43D8-9046-D5A5DCEA5DAF}" type="presOf" srcId="{7F676EAE-4350-4795-90E5-4DBCA671C470}" destId="{B7518A24-CC7D-4D50-B19C-5FC3B4796D71}" srcOrd="0" destOrd="0" presId="urn:microsoft.com/office/officeart/2005/8/layout/vList5"/>
    <dgm:cxn modelId="{089BE5B4-1212-4BDA-84E8-8211A1CD94E8}" srcId="{EEA21588-898F-4F81-976D-58D25F14035F}" destId="{E4E0BDCE-B520-458F-94A4-A7AD427D601E}" srcOrd="1" destOrd="0" parTransId="{D9BC6EFB-013D-417B-BA0A-F8E12204FED0}" sibTransId="{7B969006-FB62-4B70-BDF0-94BC517124E6}"/>
    <dgm:cxn modelId="{F358A935-0601-4AD1-A883-3DF09469F88E}" srcId="{5B664530-9D9D-4829-8C8C-C20D9B34421D}" destId="{C22D5015-6D6D-479B-8430-D36D3B18C252}" srcOrd="1" destOrd="0" parTransId="{BD90AC82-0DA2-4B04-ACF6-888B16BD7207}" sibTransId="{704FE967-388C-4677-B703-281D7AE2C877}"/>
    <dgm:cxn modelId="{90A11FAE-3A84-4FAB-8460-3835EAFD1EBA}" srcId="{B48AA052-7684-488E-8725-DF1852C8512A}" destId="{351BBEF7-A3A0-4241-A0E1-FF93EB5C97AC}" srcOrd="1" destOrd="0" parTransId="{E88B218E-7989-4EA2-BBDF-7734480B94D2}" sibTransId="{54368975-177F-4A5B-A9C2-A80F065F4522}"/>
    <dgm:cxn modelId="{55E123F6-34D5-4825-A2EE-C99206FBBFF8}" type="presOf" srcId="{E4E0BDCE-B520-458F-94A4-A7AD427D601E}" destId="{B7518A24-CC7D-4D50-B19C-5FC3B4796D71}" srcOrd="0" destOrd="1" presId="urn:microsoft.com/office/officeart/2005/8/layout/vList5"/>
    <dgm:cxn modelId="{F2EDD677-C9F0-4807-9AF0-EE15D82BB476}" type="presOf" srcId="{EEA21588-898F-4F81-976D-58D25F14035F}" destId="{B8B14742-4ED6-4467-9026-C78D1C630974}" srcOrd="0" destOrd="0" presId="urn:microsoft.com/office/officeart/2005/8/layout/vList5"/>
    <dgm:cxn modelId="{1941AB37-5370-4196-BC75-D85023A90B89}" type="presOf" srcId="{B48AA052-7684-488E-8725-DF1852C8512A}" destId="{40C71777-6D6B-4860-B157-2B9C42DC52C1}" srcOrd="0" destOrd="0" presId="urn:microsoft.com/office/officeart/2005/8/layout/vList5"/>
    <dgm:cxn modelId="{FEE2E27B-7D0C-4382-86EA-18FC6D0B7055}" type="presOf" srcId="{5B664530-9D9D-4829-8C8C-C20D9B34421D}" destId="{C7E9F5AD-1823-46A4-8434-58D7FFCC7CFA}" srcOrd="0" destOrd="0" presId="urn:microsoft.com/office/officeart/2005/8/layout/vList5"/>
    <dgm:cxn modelId="{0DE544D9-8E9C-4911-8962-D114643BC7DB}" type="presOf" srcId="{FBF10E37-25A7-43B9-969F-5C5D458B0067}" destId="{18C6BAB2-4955-45F5-9750-28C0D1689D95}" srcOrd="0" destOrd="0" presId="urn:microsoft.com/office/officeart/2005/8/layout/vList5"/>
    <dgm:cxn modelId="{B976E495-CEB5-4ADE-8456-C27E6A458BFD}" srcId="{351BBEF7-A3A0-4241-A0E1-FF93EB5C97AC}" destId="{FBF10E37-25A7-43B9-969F-5C5D458B0067}" srcOrd="0" destOrd="0" parTransId="{8F533088-B61D-404B-BB04-7AC0E5025AFB}" sibTransId="{A73C31C7-B411-4373-B4EE-9E4BB2587BDC}"/>
    <dgm:cxn modelId="{18EFEAB6-51A8-4605-9D85-4B352285D5C1}" srcId="{351BBEF7-A3A0-4241-A0E1-FF93EB5C97AC}" destId="{70A63FC0-A938-4CC4-8D05-CA8AE1194163}" srcOrd="1" destOrd="0" parTransId="{A52646F6-2274-48E2-BEF0-B05949501DFC}" sibTransId="{96D6FFD9-F1A9-4B4E-86C1-4C88559AE63F}"/>
    <dgm:cxn modelId="{E4338628-331B-4706-BF9B-EAFECFF530C2}" srcId="{5B664530-9D9D-4829-8C8C-C20D9B34421D}" destId="{BD489190-74C8-4D4A-86C7-16FF638EA032}" srcOrd="0" destOrd="0" parTransId="{D44DFB6E-B02F-49B7-A9D8-5CC32C1B3C7E}" sibTransId="{46AA9DF0-55CD-4EE8-9738-1994028C11D3}"/>
    <dgm:cxn modelId="{031CAB19-88F6-4E0D-B810-DE842AD8D407}" srcId="{B48AA052-7684-488E-8725-DF1852C8512A}" destId="{5B664530-9D9D-4829-8C8C-C20D9B34421D}" srcOrd="0" destOrd="0" parTransId="{0D8EDEC4-5802-4FC7-A75C-10CBDA0085DC}" sibTransId="{DED90110-D5D7-4AA2-BECC-8589D6F32536}"/>
    <dgm:cxn modelId="{2AB218F9-A0B9-475D-B2BE-7027F3C331A6}" srcId="{B48AA052-7684-488E-8725-DF1852C8512A}" destId="{EEA21588-898F-4F81-976D-58D25F14035F}" srcOrd="2" destOrd="0" parTransId="{8897BCE8-80F0-478F-BE05-E4912C03F9D3}" sibTransId="{0B18E32E-BC16-4736-939A-5CC5990F7FB3}"/>
    <dgm:cxn modelId="{CE4C5D03-DB7B-4046-9C61-2D0C7FBD87C5}" type="presParOf" srcId="{40C71777-6D6B-4860-B157-2B9C42DC52C1}" destId="{16270F3C-995F-41A4-9518-DA4AD89612A7}" srcOrd="0" destOrd="0" presId="urn:microsoft.com/office/officeart/2005/8/layout/vList5"/>
    <dgm:cxn modelId="{D2762DC4-C67E-456F-AC9F-BFCCE16D74EE}" type="presParOf" srcId="{16270F3C-995F-41A4-9518-DA4AD89612A7}" destId="{C7E9F5AD-1823-46A4-8434-58D7FFCC7CFA}" srcOrd="0" destOrd="0" presId="urn:microsoft.com/office/officeart/2005/8/layout/vList5"/>
    <dgm:cxn modelId="{4DEEB238-2A4F-4CC6-BF93-8F7E2BA4D0D4}" type="presParOf" srcId="{16270F3C-995F-41A4-9518-DA4AD89612A7}" destId="{693260BE-26C0-4117-B94B-D889E33DF588}" srcOrd="1" destOrd="0" presId="urn:microsoft.com/office/officeart/2005/8/layout/vList5"/>
    <dgm:cxn modelId="{04FFC356-E89C-436C-BBC9-C7985DEBEDDC}" type="presParOf" srcId="{40C71777-6D6B-4860-B157-2B9C42DC52C1}" destId="{74C01B79-C638-4F8A-A07C-EA7E297B3EB5}" srcOrd="1" destOrd="0" presId="urn:microsoft.com/office/officeart/2005/8/layout/vList5"/>
    <dgm:cxn modelId="{8C6189C5-70AD-4E67-A62B-1CCCE5F4CE5B}" type="presParOf" srcId="{40C71777-6D6B-4860-B157-2B9C42DC52C1}" destId="{967DF15F-51EF-41D9-820E-51E24A897311}" srcOrd="2" destOrd="0" presId="urn:microsoft.com/office/officeart/2005/8/layout/vList5"/>
    <dgm:cxn modelId="{7C7818F2-42DA-48A7-AEAE-ADAFBAB6B0B0}" type="presParOf" srcId="{967DF15F-51EF-41D9-820E-51E24A897311}" destId="{C950322F-D40F-4566-98BB-7C214DC9D03D}" srcOrd="0" destOrd="0" presId="urn:microsoft.com/office/officeart/2005/8/layout/vList5"/>
    <dgm:cxn modelId="{546FDD1E-9C47-4370-B3F6-BBAE48EE11C0}" type="presParOf" srcId="{967DF15F-51EF-41D9-820E-51E24A897311}" destId="{18C6BAB2-4955-45F5-9750-28C0D1689D95}" srcOrd="1" destOrd="0" presId="urn:microsoft.com/office/officeart/2005/8/layout/vList5"/>
    <dgm:cxn modelId="{A77AD9DB-7B85-45C6-ACEC-B65268FDB302}" type="presParOf" srcId="{40C71777-6D6B-4860-B157-2B9C42DC52C1}" destId="{D49CDB13-440B-4DE2-8240-5E27998031C3}" srcOrd="3" destOrd="0" presId="urn:microsoft.com/office/officeart/2005/8/layout/vList5"/>
    <dgm:cxn modelId="{E7C976C3-9E41-4741-995D-040DAEF94927}" type="presParOf" srcId="{40C71777-6D6B-4860-B157-2B9C42DC52C1}" destId="{5EF05D49-780B-4CCA-9CC3-CBBC280A837F}" srcOrd="4" destOrd="0" presId="urn:microsoft.com/office/officeart/2005/8/layout/vList5"/>
    <dgm:cxn modelId="{EFC556FF-5479-43E2-B049-3883DCD8E55C}" type="presParOf" srcId="{5EF05D49-780B-4CCA-9CC3-CBBC280A837F}" destId="{B8B14742-4ED6-4467-9026-C78D1C630974}" srcOrd="0" destOrd="0" presId="urn:microsoft.com/office/officeart/2005/8/layout/vList5"/>
    <dgm:cxn modelId="{E59A3056-A4E9-4324-847D-6A43403375AF}" type="presParOf" srcId="{5EF05D49-780B-4CCA-9CC3-CBBC280A837F}" destId="{B7518A24-CC7D-4D50-B19C-5FC3B4796D7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FEEA3B-7D4A-4755-AE44-6D415C9FD87D}">
      <dsp:nvSpPr>
        <dsp:cNvPr id="0" name=""/>
        <dsp:cNvSpPr/>
      </dsp:nvSpPr>
      <dsp:spPr>
        <a:xfrm>
          <a:off x="3420" y="29861"/>
          <a:ext cx="3334870" cy="13339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latin typeface="微軟正黑體" pitchFamily="34" charset="-120"/>
              <a:ea typeface="微軟正黑體" pitchFamily="34" charset="-120"/>
            </a:rPr>
            <a:t>暑期實習</a:t>
          </a:r>
          <a:endParaRPr lang="zh-TW" altLang="en-US" sz="36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420" y="29861"/>
        <a:ext cx="3334870" cy="1333948"/>
      </dsp:txXfrm>
    </dsp:sp>
    <dsp:sp modelId="{DA9D1C1D-10FC-43B5-902E-5174917F58DA}">
      <dsp:nvSpPr>
        <dsp:cNvPr id="0" name=""/>
        <dsp:cNvSpPr/>
      </dsp:nvSpPr>
      <dsp:spPr>
        <a:xfrm>
          <a:off x="3420" y="1363810"/>
          <a:ext cx="3334870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學分數</a:t>
          </a:r>
          <a:r>
            <a:rPr lang="en-US" altLang="zh-TW" sz="20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:</a:t>
          </a:r>
          <a:r>
            <a:rPr lang="zh-TW" altLang="en-US" sz="20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 </a:t>
          </a:r>
          <a:r>
            <a:rPr lang="en-US" altLang="zh-TW" sz="20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2 </a:t>
          </a:r>
          <a:endParaRPr lang="zh-TW" altLang="en-US" sz="20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需在</a:t>
          </a:r>
          <a:r>
            <a:rPr lang="zh-TW" altLang="en-US" sz="20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同一機構連續實習</a:t>
          </a:r>
          <a:r>
            <a:rPr lang="en-US" altLang="zh-TW" sz="20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8</a:t>
          </a:r>
          <a:r>
            <a:rPr lang="zh-TW" altLang="en-US" sz="20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週</a:t>
          </a: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，</a:t>
          </a:r>
          <a:r>
            <a:rPr lang="zh-TW" altLang="en-US" sz="20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不低於</a:t>
          </a:r>
          <a:r>
            <a:rPr lang="en-US" altLang="zh-TW" sz="20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320 </a:t>
          </a:r>
          <a:r>
            <a:rPr lang="zh-TW" altLang="en-US" sz="20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小時</a:t>
          </a: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為原則</a:t>
          </a:r>
          <a:endParaRPr lang="zh-TW" altLang="en-US" sz="20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學生應</a:t>
          </a:r>
          <a:r>
            <a:rPr lang="zh-TW" altLang="en-US" sz="20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全職</a:t>
          </a:r>
          <a:r>
            <a:rPr lang="zh-TW" altLang="en-US" sz="20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於實習機構實習</a:t>
          </a:r>
          <a:endParaRPr lang="zh-TW" altLang="en-US" sz="20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3420" y="1363810"/>
        <a:ext cx="3334870" cy="2854800"/>
      </dsp:txXfrm>
    </dsp:sp>
    <dsp:sp modelId="{BBE6F84E-3767-426B-8E0C-3F896134867F}">
      <dsp:nvSpPr>
        <dsp:cNvPr id="0" name=""/>
        <dsp:cNvSpPr/>
      </dsp:nvSpPr>
      <dsp:spPr>
        <a:xfrm>
          <a:off x="3805172" y="29861"/>
          <a:ext cx="3334870" cy="13339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latin typeface="微軟正黑體" pitchFamily="34" charset="-120"/>
              <a:ea typeface="微軟正黑體" pitchFamily="34" charset="-120"/>
            </a:rPr>
            <a:t>學期實習</a:t>
          </a:r>
          <a:endParaRPr lang="zh-TW" altLang="en-US" sz="36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805172" y="29861"/>
        <a:ext cx="3334870" cy="1333948"/>
      </dsp:txXfrm>
    </dsp:sp>
    <dsp:sp modelId="{7E4512B2-F980-4A60-BFAE-114604B602D9}">
      <dsp:nvSpPr>
        <dsp:cNvPr id="0" name=""/>
        <dsp:cNvSpPr/>
      </dsp:nvSpPr>
      <dsp:spPr>
        <a:xfrm>
          <a:off x="3810975" y="1393672"/>
          <a:ext cx="3334870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學分數</a:t>
          </a:r>
          <a:r>
            <a:rPr lang="en-US" altLang="zh-TW" sz="20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:</a:t>
          </a:r>
          <a:r>
            <a:rPr lang="zh-TW" altLang="en-US" sz="20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 </a:t>
          </a:r>
          <a:r>
            <a:rPr lang="en-US" altLang="zh-TW" sz="20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9</a:t>
          </a:r>
          <a:endParaRPr lang="zh-TW" altLang="en-US" sz="20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至少</a:t>
          </a:r>
          <a:r>
            <a:rPr lang="en-US" altLang="zh-TW" sz="20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18</a:t>
          </a:r>
          <a:r>
            <a:rPr lang="zh-TW" altLang="en-US" sz="20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週</a:t>
          </a:r>
          <a:r>
            <a:rPr lang="zh-TW" altLang="en-US" sz="20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或</a:t>
          </a:r>
          <a:r>
            <a:rPr lang="zh-TW" altLang="en-US" sz="20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不低於</a:t>
          </a:r>
          <a:r>
            <a:rPr lang="en-US" altLang="zh-TW" sz="20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720</a:t>
          </a:r>
          <a:r>
            <a:rPr lang="zh-TW" altLang="en-US" sz="20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小時</a:t>
          </a:r>
          <a:r>
            <a:rPr lang="zh-TW" altLang="en-US" sz="20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為原則</a:t>
          </a:r>
          <a:endParaRPr lang="zh-TW" altLang="en-US" sz="20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學生應</a:t>
          </a:r>
          <a:r>
            <a:rPr lang="zh-TW" altLang="en-US" sz="20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全職</a:t>
          </a:r>
          <a:r>
            <a:rPr lang="zh-TW" altLang="en-US" sz="20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於實習機構實習</a:t>
          </a:r>
          <a:endParaRPr lang="zh-TW" altLang="en-US" sz="20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3810975" y="1393672"/>
        <a:ext cx="3334870" cy="2854800"/>
      </dsp:txXfrm>
    </dsp:sp>
    <dsp:sp modelId="{721D2EF1-E194-4A97-BE0B-106E40BA2F67}">
      <dsp:nvSpPr>
        <dsp:cNvPr id="0" name=""/>
        <dsp:cNvSpPr/>
      </dsp:nvSpPr>
      <dsp:spPr>
        <a:xfrm>
          <a:off x="7606924" y="29861"/>
          <a:ext cx="3334870" cy="13339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latin typeface="微軟正黑體" pitchFamily="34" charset="-120"/>
              <a:ea typeface="微軟正黑體" pitchFamily="34" charset="-120"/>
            </a:rPr>
            <a:t>專案實習</a:t>
          </a:r>
          <a:endParaRPr lang="zh-TW" altLang="en-US" sz="36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7606924" y="29861"/>
        <a:ext cx="3334870" cy="1333948"/>
      </dsp:txXfrm>
    </dsp:sp>
    <dsp:sp modelId="{02632268-0E46-413F-955C-C3A1DC740970}">
      <dsp:nvSpPr>
        <dsp:cNvPr id="0" name=""/>
        <dsp:cNvSpPr/>
      </dsp:nvSpPr>
      <dsp:spPr>
        <a:xfrm>
          <a:off x="7606924" y="1363810"/>
          <a:ext cx="3334870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學分數</a:t>
          </a:r>
          <a:r>
            <a:rPr lang="en-US" altLang="zh-TW" sz="20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:</a:t>
          </a:r>
          <a:r>
            <a:rPr lang="zh-TW" altLang="en-US" sz="20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 </a:t>
          </a:r>
          <a:r>
            <a:rPr lang="en-US" altLang="zh-TW" sz="20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2 </a:t>
          </a:r>
          <a:endParaRPr lang="zh-TW" altLang="en-US" sz="20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畢業前累積達</a:t>
          </a:r>
          <a:r>
            <a:rPr lang="en-US" altLang="zh-TW" sz="20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320</a:t>
          </a:r>
          <a:r>
            <a:rPr lang="zh-TW" altLang="en-US" sz="20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小時</a:t>
          </a: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之單一或不同專案實習課程</a:t>
          </a:r>
          <a:endParaRPr lang="zh-TW" altLang="en-US" sz="20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7606924" y="1363810"/>
        <a:ext cx="3334870" cy="2854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84077-49DE-4998-9F92-7ADD132A5AB3}">
      <dsp:nvSpPr>
        <dsp:cNvPr id="0" name=""/>
        <dsp:cNvSpPr/>
      </dsp:nvSpPr>
      <dsp:spPr>
        <a:xfrm>
          <a:off x="5866" y="0"/>
          <a:ext cx="2686952" cy="875801"/>
        </a:xfrm>
        <a:prstGeom prst="homePlate">
          <a:avLst/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實習前</a:t>
          </a:r>
          <a:endParaRPr lang="zh-TW" altLang="en-US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866" y="0"/>
        <a:ext cx="2468002" cy="875801"/>
      </dsp:txXfrm>
    </dsp:sp>
    <dsp:sp modelId="{EA6D1923-0957-4B70-80E7-B7E1B3A204C8}">
      <dsp:nvSpPr>
        <dsp:cNvPr id="0" name=""/>
        <dsp:cNvSpPr/>
      </dsp:nvSpPr>
      <dsp:spPr>
        <a:xfrm>
          <a:off x="1992115" y="0"/>
          <a:ext cx="3503517" cy="875801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實習委員會審核</a:t>
          </a:r>
          <a:endParaRPr lang="zh-TW" altLang="en-US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430016" y="0"/>
        <a:ext cx="2627716" cy="875801"/>
      </dsp:txXfrm>
    </dsp:sp>
    <dsp:sp modelId="{35A8BC6F-5C73-4E85-9B5E-7E36740B7458}">
      <dsp:nvSpPr>
        <dsp:cNvPr id="0" name=""/>
        <dsp:cNvSpPr/>
      </dsp:nvSpPr>
      <dsp:spPr>
        <a:xfrm>
          <a:off x="4794929" y="0"/>
          <a:ext cx="3503517" cy="875801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        實習中</a:t>
          </a:r>
          <a:endParaRPr lang="zh-TW" altLang="en-US" sz="24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232830" y="0"/>
        <a:ext cx="2627716" cy="875801"/>
      </dsp:txXfrm>
    </dsp:sp>
    <dsp:sp modelId="{3816737C-9112-4653-9C92-E724BE82C9E4}">
      <dsp:nvSpPr>
        <dsp:cNvPr id="0" name=""/>
        <dsp:cNvSpPr/>
      </dsp:nvSpPr>
      <dsp:spPr>
        <a:xfrm>
          <a:off x="7603610" y="0"/>
          <a:ext cx="3503517" cy="875801"/>
        </a:xfrm>
        <a:prstGeom prst="chevron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實習結束前</a:t>
          </a:r>
          <a:endParaRPr lang="zh-TW" altLang="en-US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8041511" y="0"/>
        <a:ext cx="2627716" cy="8758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0CABA7-47F0-4B34-9F3B-80050DD1D2A4}">
      <dsp:nvSpPr>
        <dsp:cNvPr id="0" name=""/>
        <dsp:cNvSpPr/>
      </dsp:nvSpPr>
      <dsp:spPr>
        <a:xfrm>
          <a:off x="317936" y="107"/>
          <a:ext cx="2697588" cy="67439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>
              <a:latin typeface="微軟正黑體" pitchFamily="34" charset="-120"/>
              <a:ea typeface="微軟正黑體" pitchFamily="34" charset="-120"/>
            </a:rPr>
            <a:t>學生</a:t>
          </a:r>
          <a:endParaRPr lang="zh-TW" altLang="en-US" sz="27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37688" y="19859"/>
        <a:ext cx="2658084" cy="634893"/>
      </dsp:txXfrm>
    </dsp:sp>
    <dsp:sp modelId="{B7F7D902-ECA1-4D95-B624-8F1BCA1EDB56}">
      <dsp:nvSpPr>
        <dsp:cNvPr id="0" name=""/>
        <dsp:cNvSpPr/>
      </dsp:nvSpPr>
      <dsp:spPr>
        <a:xfrm rot="5400000">
          <a:off x="1607720" y="733514"/>
          <a:ext cx="118019" cy="11801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BF5AC-EAAB-4704-B7CB-123E950BC1FC}">
      <dsp:nvSpPr>
        <dsp:cNvPr id="0" name=""/>
        <dsp:cNvSpPr/>
      </dsp:nvSpPr>
      <dsp:spPr>
        <a:xfrm>
          <a:off x="317936" y="910543"/>
          <a:ext cx="2697588" cy="67439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ts val="2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確定實習機構</a:t>
          </a:r>
          <a:endParaRPr lang="en-US" altLang="zh-TW" sz="1600" b="1" kern="1200" dirty="0" smtClean="0">
            <a:latin typeface="微軟正黑體" pitchFamily="34" charset="-120"/>
            <a:ea typeface="微軟正黑體" pitchFamily="34" charset="-120"/>
          </a:endParaRPr>
        </a:p>
        <a:p>
          <a:pPr lvl="0" algn="ctr" defTabSz="711200">
            <a:lnSpc>
              <a:spcPts val="2000"/>
            </a:lnSpc>
            <a:spcBef>
              <a:spcPct val="0"/>
            </a:spcBef>
            <a:spcAft>
              <a:spcPts val="0"/>
            </a:spcAft>
          </a:pPr>
          <a:r>
            <a:rPr lang="en-US" altLang="zh-TW" sz="1600" kern="12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校方</a:t>
          </a:r>
          <a:r>
            <a:rPr lang="en-US" altLang="zh-TW" sz="1600" kern="1200" dirty="0" smtClean="0">
              <a:latin typeface="微軟正黑體" pitchFamily="34" charset="-120"/>
              <a:ea typeface="微軟正黑體" pitchFamily="34" charset="-120"/>
            </a:rPr>
            <a:t>/</a:t>
          </a: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系上推薦、自己洽詢</a:t>
          </a:r>
          <a:r>
            <a:rPr lang="en-US" altLang="zh-TW" sz="1600" kern="12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6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37688" y="930295"/>
        <a:ext cx="2658084" cy="634893"/>
      </dsp:txXfrm>
    </dsp:sp>
    <dsp:sp modelId="{30D4E6C7-7CA4-40A3-870B-C334F542113A}">
      <dsp:nvSpPr>
        <dsp:cNvPr id="0" name=""/>
        <dsp:cNvSpPr/>
      </dsp:nvSpPr>
      <dsp:spPr>
        <a:xfrm rot="5400000">
          <a:off x="1607720" y="1643950"/>
          <a:ext cx="118019" cy="11801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9B4CE-3A13-4398-9155-C57D06C661BD}">
      <dsp:nvSpPr>
        <dsp:cNvPr id="0" name=""/>
        <dsp:cNvSpPr/>
      </dsp:nvSpPr>
      <dsp:spPr>
        <a:xfrm>
          <a:off x="317936" y="1820980"/>
          <a:ext cx="2697588" cy="84800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ts val="2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1600" b="1" kern="1200" dirty="0" smtClean="0">
              <a:latin typeface="微軟正黑體" pitchFamily="34" charset="-120"/>
              <a:ea typeface="微軟正黑體" pitchFamily="34" charset="-120"/>
            </a:rPr>
            <a:t>1.</a:t>
          </a: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 確認符合自己能力與興趣</a:t>
          </a:r>
          <a:endParaRPr lang="en-US" altLang="zh-TW" sz="1600" b="1" kern="1200" dirty="0" smtClean="0">
            <a:latin typeface="微軟正黑體" pitchFamily="34" charset="-120"/>
            <a:ea typeface="微軟正黑體" pitchFamily="34" charset="-120"/>
          </a:endParaRPr>
        </a:p>
        <a:p>
          <a:pPr marL="0" marR="0" lvl="0" indent="0" algn="l" defTabSz="914400" eaLnBrk="1" fontAlgn="auto" latinLnBrk="0" hangingPunct="1">
            <a:lnSpc>
              <a:spcPts val="2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1600" b="1" kern="1200" dirty="0" smtClean="0">
              <a:latin typeface="微軟正黑體" pitchFamily="34" charset="-120"/>
              <a:ea typeface="微軟正黑體" pitchFamily="34" charset="-120"/>
            </a:rPr>
            <a:t>2.</a:t>
          </a: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 確認實習內容符合應用英</a:t>
          </a:r>
          <a:endParaRPr lang="en-US" altLang="zh-TW" sz="1600" b="1" kern="1200" dirty="0" smtClean="0">
            <a:latin typeface="微軟正黑體" pitchFamily="34" charset="-120"/>
            <a:ea typeface="微軟正黑體" pitchFamily="34" charset="-120"/>
          </a:endParaRPr>
        </a:p>
        <a:p>
          <a:pPr marL="0" marR="0" lvl="0" indent="0" algn="l" defTabSz="914400" eaLnBrk="1" fontAlgn="auto" latinLnBrk="0" hangingPunct="1">
            <a:lnSpc>
              <a:spcPts val="2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     語專業實習學習</a:t>
          </a:r>
          <a:endParaRPr lang="zh-TW" altLang="en-US" sz="16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42773" y="1845817"/>
        <a:ext cx="2647914" cy="798333"/>
      </dsp:txXfrm>
    </dsp:sp>
    <dsp:sp modelId="{695809A5-F208-4F4D-96B7-9E5ECAFFC60D}">
      <dsp:nvSpPr>
        <dsp:cNvPr id="0" name=""/>
        <dsp:cNvSpPr/>
      </dsp:nvSpPr>
      <dsp:spPr>
        <a:xfrm rot="5400000">
          <a:off x="1607720" y="2727996"/>
          <a:ext cx="118019" cy="11801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F2B6E4-5E3D-4258-8DDE-86E251D6ACEB}">
      <dsp:nvSpPr>
        <dsp:cNvPr id="0" name=""/>
        <dsp:cNvSpPr/>
      </dsp:nvSpPr>
      <dsp:spPr>
        <a:xfrm>
          <a:off x="317936" y="2905026"/>
          <a:ext cx="2697588" cy="9990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180975" lvl="0" indent="0" algn="l" defTabSz="711200">
            <a:lnSpc>
              <a:spcPts val="2000"/>
            </a:lnSpc>
            <a:spcBef>
              <a:spcPct val="0"/>
            </a:spcBef>
            <a:spcAft>
              <a:spcPts val="0"/>
            </a:spcAft>
          </a:pPr>
          <a:r>
            <a:rPr lang="en-US" altLang="zh-TW" sz="1600" b="1" kern="1200" dirty="0" smtClean="0">
              <a:latin typeface="微軟正黑體" pitchFamily="34" charset="-120"/>
              <a:ea typeface="微軟正黑體" pitchFamily="34" charset="-120"/>
            </a:rPr>
            <a:t>1.</a:t>
          </a: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 確定實習輔導老師</a:t>
          </a:r>
          <a:endParaRPr lang="en-US" altLang="zh-TW" sz="1600" b="1" kern="1200" dirty="0" smtClean="0">
            <a:latin typeface="微軟正黑體" pitchFamily="34" charset="-120"/>
            <a:ea typeface="微軟正黑體" pitchFamily="34" charset="-120"/>
          </a:endParaRPr>
        </a:p>
        <a:p>
          <a:pPr marL="180975" lvl="0" indent="0" algn="l" defTabSz="711200">
            <a:lnSpc>
              <a:spcPts val="2000"/>
            </a:lnSpc>
            <a:spcBef>
              <a:spcPct val="0"/>
            </a:spcBef>
            <a:spcAft>
              <a:spcPts val="0"/>
            </a:spcAft>
          </a:pPr>
          <a:r>
            <a:rPr lang="en-US" altLang="zh-TW" sz="1600" b="1" kern="1200" dirty="0" smtClean="0">
              <a:latin typeface="微軟正黑體" pitchFamily="34" charset="-120"/>
              <a:ea typeface="微軟正黑體" pitchFamily="34" charset="-120"/>
            </a:rPr>
            <a:t>2.</a:t>
          </a: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 填寫個別實習計畫</a:t>
          </a:r>
          <a:endParaRPr lang="en-US" altLang="zh-TW" sz="1600" b="1" kern="1200" dirty="0" smtClean="0">
            <a:latin typeface="微軟正黑體" pitchFamily="34" charset="-120"/>
            <a:ea typeface="微軟正黑體" pitchFamily="34" charset="-120"/>
          </a:endParaRPr>
        </a:p>
        <a:p>
          <a:pPr marL="180975" lvl="0" indent="0" algn="l" defTabSz="711200">
            <a:lnSpc>
              <a:spcPts val="2000"/>
            </a:lnSpc>
            <a:spcBef>
              <a:spcPct val="0"/>
            </a:spcBef>
            <a:spcAft>
              <a:spcPts val="0"/>
            </a:spcAft>
          </a:pPr>
          <a:r>
            <a:rPr lang="en-US" altLang="zh-TW" sz="1600" b="1" kern="1200" dirty="0" smtClean="0">
              <a:latin typeface="微軟正黑體" pitchFamily="34" charset="-120"/>
              <a:ea typeface="微軟正黑體" pitchFamily="34" charset="-120"/>
            </a:rPr>
            <a:t>3.</a:t>
          </a: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 確認實習合約書內容</a:t>
          </a:r>
          <a:endParaRPr lang="zh-TW" altLang="en-US" sz="16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47197" y="2934287"/>
        <a:ext cx="2639066" cy="940509"/>
      </dsp:txXfrm>
    </dsp:sp>
    <dsp:sp modelId="{B0339CF6-C802-46A6-B918-EB9FFEE47131}">
      <dsp:nvSpPr>
        <dsp:cNvPr id="0" name=""/>
        <dsp:cNvSpPr/>
      </dsp:nvSpPr>
      <dsp:spPr>
        <a:xfrm rot="5400000">
          <a:off x="1607720" y="3963067"/>
          <a:ext cx="118019" cy="11801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500F52-8958-4042-BBE7-00FBF1206FE4}">
      <dsp:nvSpPr>
        <dsp:cNvPr id="0" name=""/>
        <dsp:cNvSpPr/>
      </dsp:nvSpPr>
      <dsp:spPr>
        <a:xfrm>
          <a:off x="317936" y="4140097"/>
          <a:ext cx="2697588" cy="67439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取得實習輔導老師同意簽名</a:t>
          </a:r>
          <a:endParaRPr lang="zh-TW" altLang="en-US" sz="1600" b="1" kern="1200" dirty="0">
            <a:solidFill>
              <a:srgbClr val="C00000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337688" y="4159849"/>
        <a:ext cx="2658084" cy="634893"/>
      </dsp:txXfrm>
    </dsp:sp>
    <dsp:sp modelId="{7B4682D0-AA3B-4D4B-9262-7F7662B9210F}">
      <dsp:nvSpPr>
        <dsp:cNvPr id="0" name=""/>
        <dsp:cNvSpPr/>
      </dsp:nvSpPr>
      <dsp:spPr>
        <a:xfrm rot="5400000">
          <a:off x="1607720" y="4873503"/>
          <a:ext cx="118019" cy="11801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F6FB4-B625-4818-9756-CA86035CBE19}">
      <dsp:nvSpPr>
        <dsp:cNvPr id="0" name=""/>
        <dsp:cNvSpPr/>
      </dsp:nvSpPr>
      <dsp:spPr>
        <a:xfrm>
          <a:off x="317936" y="5050533"/>
          <a:ext cx="2697588" cy="67439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2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500" b="1" kern="120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於選課前繳交</a:t>
          </a:r>
          <a:r>
            <a:rPr lang="zh-TW" altLang="en-US" sz="1500" b="1" u="sng" kern="120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個別實習計畫書</a:t>
          </a:r>
          <a:endParaRPr lang="en-US" altLang="zh-TW" sz="1500" b="1" u="sng" kern="1200" dirty="0" smtClean="0">
            <a:solidFill>
              <a:srgbClr val="C00000"/>
            </a:solidFill>
            <a:latin typeface="微軟正黑體" pitchFamily="34" charset="-120"/>
            <a:ea typeface="微軟正黑體" pitchFamily="34" charset="-120"/>
          </a:endParaRPr>
        </a:p>
        <a:p>
          <a:pPr lvl="0" algn="ctr" defTabSz="666750">
            <a:lnSpc>
              <a:spcPts val="2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500" b="1" kern="120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 至系辦</a:t>
          </a:r>
          <a:endParaRPr lang="zh-TW" altLang="en-US" sz="1500" b="1" kern="1200" dirty="0">
            <a:solidFill>
              <a:srgbClr val="C00000"/>
            </a:solidFill>
          </a:endParaRPr>
        </a:p>
      </dsp:txBody>
      <dsp:txXfrm>
        <a:off x="337688" y="5070285"/>
        <a:ext cx="2658084" cy="634893"/>
      </dsp:txXfrm>
    </dsp:sp>
    <dsp:sp modelId="{0A727B5F-DC73-4A89-8202-BC58F89306DB}">
      <dsp:nvSpPr>
        <dsp:cNvPr id="0" name=""/>
        <dsp:cNvSpPr/>
      </dsp:nvSpPr>
      <dsp:spPr>
        <a:xfrm>
          <a:off x="3393187" y="107"/>
          <a:ext cx="2697588" cy="67439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>
              <a:latin typeface="微軟正黑體" pitchFamily="34" charset="-120"/>
              <a:ea typeface="微軟正黑體" pitchFamily="34" charset="-120"/>
            </a:rPr>
            <a:t>實習輔導老師</a:t>
          </a:r>
          <a:endParaRPr lang="zh-TW" altLang="en-US" sz="27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412939" y="19859"/>
        <a:ext cx="2658084" cy="634893"/>
      </dsp:txXfrm>
    </dsp:sp>
    <dsp:sp modelId="{A41CF14E-AC75-4C9C-8891-06C5FBA26961}">
      <dsp:nvSpPr>
        <dsp:cNvPr id="0" name=""/>
        <dsp:cNvSpPr/>
      </dsp:nvSpPr>
      <dsp:spPr>
        <a:xfrm rot="5400000">
          <a:off x="4682971" y="733514"/>
          <a:ext cx="118019" cy="11801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6B046B-D01F-4C3A-B76F-BF09864D6668}">
      <dsp:nvSpPr>
        <dsp:cNvPr id="0" name=""/>
        <dsp:cNvSpPr/>
      </dsp:nvSpPr>
      <dsp:spPr>
        <a:xfrm>
          <a:off x="3393187" y="910543"/>
          <a:ext cx="2697588" cy="158434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ts val="2100"/>
            </a:lnSpc>
            <a:spcBef>
              <a:spcPct val="0"/>
            </a:spcBef>
            <a:spcAft>
              <a:spcPts val="0"/>
            </a:spcAft>
          </a:pPr>
          <a:r>
            <a:rPr lang="en-US" altLang="zh-TW" sz="1600" kern="1200" dirty="0" smtClean="0">
              <a:latin typeface="微軟正黑體" pitchFamily="34" charset="-120"/>
              <a:ea typeface="微軟正黑體" pitchFamily="34" charset="-120"/>
            </a:rPr>
            <a:t>1.</a:t>
          </a: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 </a:t>
          </a: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評估實習機構與實習內容</a:t>
          </a:r>
          <a:endParaRPr lang="en-US" altLang="zh-TW" sz="1600" b="1" kern="1200" dirty="0" smtClean="0">
            <a:latin typeface="微軟正黑體" pitchFamily="34" charset="-120"/>
            <a:ea typeface="微軟正黑體" pitchFamily="34" charset="-120"/>
          </a:endParaRPr>
        </a:p>
        <a:p>
          <a:pPr marL="0" lvl="0" indent="0" algn="l" defTabSz="711200">
            <a:lnSpc>
              <a:spcPts val="2100"/>
            </a:lnSpc>
            <a:spcBef>
              <a:spcPct val="0"/>
            </a:spcBef>
            <a:spcAft>
              <a:spcPts val="0"/>
            </a:spcAft>
          </a:pP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    是否適合學生</a:t>
          </a:r>
          <a:endParaRPr lang="en-US" altLang="zh-TW" sz="1600" b="1" kern="1200" dirty="0" smtClean="0">
            <a:latin typeface="微軟正黑體" pitchFamily="34" charset="-120"/>
            <a:ea typeface="微軟正黑體" pitchFamily="34" charset="-120"/>
          </a:endParaRPr>
        </a:p>
        <a:p>
          <a:pPr marL="0" lvl="0" indent="0" algn="l" defTabSz="711200">
            <a:lnSpc>
              <a:spcPts val="2100"/>
            </a:lnSpc>
            <a:spcBef>
              <a:spcPct val="0"/>
            </a:spcBef>
            <a:spcAft>
              <a:spcPts val="0"/>
            </a:spcAft>
          </a:pPr>
          <a:r>
            <a:rPr lang="en-US" altLang="zh-TW" sz="1600" b="1" kern="1200" dirty="0" smtClean="0">
              <a:latin typeface="微軟正黑體" pitchFamily="34" charset="-120"/>
              <a:ea typeface="微軟正黑體" pitchFamily="34" charset="-120"/>
            </a:rPr>
            <a:t>2.</a:t>
          </a: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 提醒學生實習注意事項</a:t>
          </a:r>
          <a:endParaRPr lang="en-US" altLang="zh-TW" sz="1600" b="1" kern="1200" dirty="0" smtClean="0">
            <a:latin typeface="微軟正黑體" pitchFamily="34" charset="-120"/>
            <a:ea typeface="微軟正黑體" pitchFamily="34" charset="-120"/>
          </a:endParaRPr>
        </a:p>
        <a:p>
          <a:pPr marL="0" lvl="0" indent="0" algn="l" defTabSz="711200">
            <a:lnSpc>
              <a:spcPts val="2100"/>
            </a:lnSpc>
            <a:spcBef>
              <a:spcPct val="0"/>
            </a:spcBef>
            <a:spcAft>
              <a:spcPts val="0"/>
            </a:spcAft>
          </a:pPr>
          <a:r>
            <a:rPr lang="en-US" altLang="zh-TW" sz="1600" kern="1200" dirty="0" smtClean="0">
              <a:latin typeface="微軟正黑體" pitchFamily="34" charset="-120"/>
              <a:ea typeface="微軟正黑體" pitchFamily="34" charset="-120"/>
            </a:rPr>
            <a:t>3.</a:t>
          </a: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 </a:t>
          </a:r>
          <a:r>
            <a:rPr lang="zh-TW" altLang="en-US" sz="1600" b="1" kern="120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填寫實習機構基本資料與 </a:t>
          </a:r>
          <a:endParaRPr lang="en-US" altLang="zh-TW" sz="1600" b="1" kern="1200" dirty="0" smtClean="0">
            <a:solidFill>
              <a:srgbClr val="C00000"/>
            </a:solidFill>
            <a:latin typeface="微軟正黑體" pitchFamily="34" charset="-120"/>
            <a:ea typeface="微軟正黑體" pitchFamily="34" charset="-120"/>
          </a:endParaRPr>
        </a:p>
        <a:p>
          <a:pPr marL="0" lvl="0" indent="0" algn="l" defTabSz="711200">
            <a:lnSpc>
              <a:spcPts val="2100"/>
            </a:lnSpc>
            <a:spcBef>
              <a:spcPct val="0"/>
            </a:spcBef>
            <a:spcAft>
              <a:spcPts val="0"/>
            </a:spcAft>
          </a:pPr>
          <a:r>
            <a:rPr lang="zh-TW" altLang="en-US" sz="1600" b="1" kern="120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     評估表</a:t>
          </a:r>
          <a:endParaRPr lang="zh-TW" altLang="en-US" sz="1600" b="1" kern="1200" dirty="0">
            <a:solidFill>
              <a:srgbClr val="C00000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3439591" y="956947"/>
        <a:ext cx="2604780" cy="1491539"/>
      </dsp:txXfrm>
    </dsp:sp>
    <dsp:sp modelId="{C0D4103C-91F9-4AAA-B18F-0DC4D7E00132}">
      <dsp:nvSpPr>
        <dsp:cNvPr id="0" name=""/>
        <dsp:cNvSpPr/>
      </dsp:nvSpPr>
      <dsp:spPr>
        <a:xfrm rot="5400000">
          <a:off x="4682971" y="2553901"/>
          <a:ext cx="118019" cy="11801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FD1EC5-9D31-4B8B-B3F6-0A461D78F9DB}">
      <dsp:nvSpPr>
        <dsp:cNvPr id="0" name=""/>
        <dsp:cNvSpPr/>
      </dsp:nvSpPr>
      <dsp:spPr>
        <a:xfrm>
          <a:off x="3393187" y="2730930"/>
          <a:ext cx="2697588" cy="148180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85725" lvl="0" indent="0" algn="l" defTabSz="711200">
            <a:lnSpc>
              <a:spcPts val="2100"/>
            </a:lnSpc>
            <a:spcBef>
              <a:spcPct val="0"/>
            </a:spcBef>
            <a:spcAft>
              <a:spcPts val="0"/>
            </a:spcAft>
          </a:pPr>
          <a:r>
            <a:rPr lang="en-US" altLang="zh-TW" sz="1600" kern="1200" dirty="0" smtClean="0">
              <a:latin typeface="微軟正黑體" pitchFamily="34" charset="-120"/>
              <a:ea typeface="微軟正黑體" pitchFamily="34" charset="-120"/>
            </a:rPr>
            <a:t>1.</a:t>
          </a: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 協助學生填寫</a:t>
          </a: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個別實習</a:t>
          </a:r>
          <a:endParaRPr lang="en-US" altLang="zh-TW" sz="1600" b="1" kern="1200" dirty="0" smtClean="0">
            <a:latin typeface="微軟正黑體" pitchFamily="34" charset="-120"/>
            <a:ea typeface="微軟正黑體" pitchFamily="34" charset="-120"/>
          </a:endParaRPr>
        </a:p>
        <a:p>
          <a:pPr marL="85725" lvl="0" indent="0" algn="l" defTabSz="711200">
            <a:lnSpc>
              <a:spcPts val="2100"/>
            </a:lnSpc>
            <a:spcBef>
              <a:spcPct val="0"/>
            </a:spcBef>
            <a:spcAft>
              <a:spcPts val="0"/>
            </a:spcAft>
          </a:pP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     計畫書</a:t>
          </a:r>
          <a:endParaRPr lang="en-US" altLang="zh-TW" sz="1600" b="1" kern="1200" dirty="0" smtClean="0">
            <a:latin typeface="微軟正黑體" pitchFamily="34" charset="-120"/>
            <a:ea typeface="微軟正黑體" pitchFamily="34" charset="-120"/>
          </a:endParaRPr>
        </a:p>
        <a:p>
          <a:pPr marL="85725" lvl="0" indent="0" algn="l" defTabSz="711200">
            <a:lnSpc>
              <a:spcPts val="2100"/>
            </a:lnSpc>
            <a:spcBef>
              <a:spcPct val="0"/>
            </a:spcBef>
            <a:spcAft>
              <a:spcPts val="0"/>
            </a:spcAft>
          </a:pPr>
          <a:r>
            <a:rPr lang="en-US" altLang="zh-TW" sz="1600" b="1" kern="1200" dirty="0" smtClean="0">
              <a:latin typeface="微軟正黑體" pitchFamily="34" charset="-120"/>
              <a:ea typeface="微軟正黑體" pitchFamily="34" charset="-120"/>
            </a:rPr>
            <a:t>2.</a:t>
          </a: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 </a:t>
          </a: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與學生、實習機構互相</a:t>
          </a:r>
          <a:endParaRPr lang="en-US" altLang="zh-TW" sz="1600" kern="1200" dirty="0" smtClean="0">
            <a:latin typeface="微軟正黑體" pitchFamily="34" charset="-120"/>
            <a:ea typeface="微軟正黑體" pitchFamily="34" charset="-120"/>
          </a:endParaRPr>
        </a:p>
        <a:p>
          <a:pPr marL="85725" lvl="0" indent="0" algn="l" defTabSz="711200">
            <a:lnSpc>
              <a:spcPts val="2100"/>
            </a:lnSpc>
            <a:spcBef>
              <a:spcPct val="0"/>
            </a:spcBef>
            <a:spcAft>
              <a:spcPts val="0"/>
            </a:spcAft>
          </a:pP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     確認實習合約書內容</a:t>
          </a:r>
          <a:endParaRPr lang="zh-TW" altLang="en-US" sz="16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436588" y="2774331"/>
        <a:ext cx="2610786" cy="13950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260BE-26C0-4117-B94B-D889E33DF588}">
      <dsp:nvSpPr>
        <dsp:cNvPr id="0" name=""/>
        <dsp:cNvSpPr/>
      </dsp:nvSpPr>
      <dsp:spPr>
        <a:xfrm rot="5400000">
          <a:off x="4564035" y="-2280267"/>
          <a:ext cx="1229544" cy="60371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實習心得報告</a:t>
          </a: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實習生滿意度調查表</a:t>
          </a: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2160233" y="183556"/>
        <a:ext cx="5977129" cy="1109502"/>
      </dsp:txXfrm>
    </dsp:sp>
    <dsp:sp modelId="{C7E9F5AD-1823-46A4-8434-58D7FFCC7CFA}">
      <dsp:nvSpPr>
        <dsp:cNvPr id="0" name=""/>
        <dsp:cNvSpPr/>
      </dsp:nvSpPr>
      <dsp:spPr>
        <a:xfrm>
          <a:off x="216024" y="0"/>
          <a:ext cx="1955765" cy="1372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itchFamily="34" charset="-120"/>
              <a:ea typeface="微軟正黑體" pitchFamily="34" charset="-120"/>
            </a:rPr>
            <a:t>學生</a:t>
          </a:r>
          <a:endParaRPr lang="zh-TW" altLang="en-US" sz="2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83024" y="67000"/>
        <a:ext cx="1821765" cy="1238503"/>
      </dsp:txXfrm>
    </dsp:sp>
    <dsp:sp modelId="{18C6BAB2-4955-45F5-9750-28C0D1689D95}">
      <dsp:nvSpPr>
        <dsp:cNvPr id="0" name=""/>
        <dsp:cNvSpPr/>
      </dsp:nvSpPr>
      <dsp:spPr>
        <a:xfrm rot="5400000">
          <a:off x="4632605" y="-828468"/>
          <a:ext cx="1092403" cy="60371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實習成績考核表</a:t>
          </a: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2160232" y="1697232"/>
        <a:ext cx="5983823" cy="985749"/>
      </dsp:txXfrm>
    </dsp:sp>
    <dsp:sp modelId="{C950322F-D40F-4566-98BB-7C214DC9D03D}">
      <dsp:nvSpPr>
        <dsp:cNvPr id="0" name=""/>
        <dsp:cNvSpPr/>
      </dsp:nvSpPr>
      <dsp:spPr>
        <a:xfrm>
          <a:off x="216024" y="1444211"/>
          <a:ext cx="1955765" cy="1444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itchFamily="34" charset="-120"/>
              <a:ea typeface="微軟正黑體" pitchFamily="34" charset="-120"/>
            </a:rPr>
            <a:t>輔導老師</a:t>
          </a:r>
          <a:endParaRPr lang="zh-TW" altLang="en-US" sz="2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86554" y="1514741"/>
        <a:ext cx="1814705" cy="1303759"/>
      </dsp:txXfrm>
    </dsp:sp>
    <dsp:sp modelId="{B7518A24-CC7D-4D50-B19C-5FC3B4796D71}">
      <dsp:nvSpPr>
        <dsp:cNvPr id="0" name=""/>
        <dsp:cNvSpPr/>
      </dsp:nvSpPr>
      <dsp:spPr>
        <a:xfrm rot="5400000">
          <a:off x="4479854" y="560717"/>
          <a:ext cx="1253920" cy="60371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實習機構滿意度調查表</a:t>
          </a: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實習成績考核表</a:t>
          </a: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2088240" y="3013543"/>
        <a:ext cx="5975939" cy="1131498"/>
      </dsp:txXfrm>
    </dsp:sp>
    <dsp:sp modelId="{B8B14742-4ED6-4467-9026-C78D1C630974}">
      <dsp:nvSpPr>
        <dsp:cNvPr id="0" name=""/>
        <dsp:cNvSpPr/>
      </dsp:nvSpPr>
      <dsp:spPr>
        <a:xfrm>
          <a:off x="216024" y="2952324"/>
          <a:ext cx="1932707" cy="14496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itchFamily="34" charset="-120"/>
              <a:ea typeface="微軟正黑體" pitchFamily="34" charset="-120"/>
            </a:rPr>
            <a:t>實習機構</a:t>
          </a:r>
          <a:endParaRPr lang="zh-TW" altLang="en-US" sz="2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86791" y="3023091"/>
        <a:ext cx="1791173" cy="1308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942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t" anchorCtr="0" compatLnSpc="1">
            <a:prstTxWarp prst="textNoShape">
              <a:avLst/>
            </a:prstTxWarp>
          </a:bodyPr>
          <a:lstStyle>
            <a:lvl1pPr defTabSz="917968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132" y="0"/>
            <a:ext cx="2946942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t" anchorCtr="0" compatLnSpc="1">
            <a:prstTxWarp prst="textNoShape">
              <a:avLst/>
            </a:prstTxWarp>
          </a:bodyPr>
          <a:lstStyle>
            <a:lvl1pPr algn="r" defTabSz="917968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309"/>
            <a:ext cx="2946942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b" anchorCtr="0" compatLnSpc="1">
            <a:prstTxWarp prst="textNoShape">
              <a:avLst/>
            </a:prstTxWarp>
          </a:bodyPr>
          <a:lstStyle>
            <a:lvl1pPr defTabSz="917968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132" y="9428309"/>
            <a:ext cx="2946942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b" anchorCtr="0" compatLnSpc="1">
            <a:prstTxWarp prst="textNoShape">
              <a:avLst/>
            </a:prstTxWarp>
          </a:bodyPr>
          <a:lstStyle>
            <a:lvl1pPr algn="r" defTabSz="917968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4BB2E4AD-F91B-4A5E-B5EB-8009DD9CAF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0226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39" cy="49673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735" y="0"/>
            <a:ext cx="2945339" cy="49673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E4CFEEA0-A7BA-4D25-97F7-76F9ACF299B4}" type="datetimeFigureOut">
              <a:rPr lang="zh-TW" altLang="en-US" smtClean="0"/>
              <a:pPr/>
              <a:t>2020/9/3</a:t>
            </a:fld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48" y="4714953"/>
            <a:ext cx="5438781" cy="4467387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309"/>
            <a:ext cx="2945339" cy="496731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735" y="9428309"/>
            <a:ext cx="2945339" cy="496731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EF633373-6878-48AA-9A64-7498C507F5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6986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6838" y="744538"/>
            <a:ext cx="66040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審核未過→此次申請失敗，要等下一次申請開放</a:t>
            </a:r>
            <a:endParaRPr lang="en-US" altLang="zh-TW" dirty="0" smtClean="0"/>
          </a:p>
          <a:p>
            <a:r>
              <a:rPr lang="zh-TW" altLang="en-US" smtClean="0"/>
              <a:t>審核通過→可以去實習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33373-6878-48AA-9A64-7498C507F53B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336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2733" y="2130444"/>
            <a:ext cx="10344309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5466" y="3886200"/>
            <a:ext cx="851884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2E8ACB13-1642-48F7-A422-8F2D5140C84F}" type="slidenum">
              <a:rPr lang="en-US" altLang="zh-TW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53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7A65CE89-7C16-46CC-BB32-BE71CD4A2FF9}" type="slidenum">
              <a:rPr lang="en-US" altLang="zh-TW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450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05518" y="214332"/>
            <a:ext cx="2700169" cy="573563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00773" y="214332"/>
            <a:ext cx="7901903" cy="57356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F99483C1-D7A8-4724-A556-5E19F9AD6D35}" type="slidenum">
              <a:rPr lang="en-US" altLang="zh-TW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419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54367" y="214332"/>
            <a:ext cx="9651308" cy="9112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1100775" y="1412876"/>
            <a:ext cx="10344309" cy="453707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42AB0792-ACF2-4A65-A633-BA935CFAF520}" type="slidenum">
              <a:rPr lang="en-US" altLang="zh-TW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643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622638" y="3886200"/>
            <a:ext cx="9127331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622638" y="5124450"/>
            <a:ext cx="9127331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8518842" y="6355080"/>
            <a:ext cx="3042444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3857818" y="6355080"/>
            <a:ext cx="4624515" cy="365760"/>
          </a:xfrm>
        </p:spPr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618580" y="6355080"/>
            <a:ext cx="1622637" cy="365760"/>
          </a:xfrm>
        </p:spPr>
        <p:txBody>
          <a:bodyPr/>
          <a:lstStyle/>
          <a:p>
            <a:pPr lvl="2">
              <a:defRPr/>
            </a:pPr>
            <a:fld id="{2E8ACB13-1642-48F7-A422-8F2D5140C84F}" type="slidenum">
              <a:rPr lang="en-US" altLang="zh-TW" smtClean="0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204301" y="3648075"/>
            <a:ext cx="973582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1216978" y="5048250"/>
            <a:ext cx="973582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1204301" y="3648075"/>
            <a:ext cx="304244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1216978" y="5048250"/>
            <a:ext cx="304244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2">
              <a:defRPr/>
            </a:pPr>
            <a:fld id="{631F47E5-28D5-4493-99DA-A6483F863A2B}" type="slidenum">
              <a:rPr lang="en-US" altLang="zh-TW" smtClean="0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8489" y="1219200"/>
            <a:ext cx="1095279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2638" y="2971800"/>
            <a:ext cx="9127331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724052" y="4267200"/>
            <a:ext cx="9025916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518842" y="6355080"/>
            <a:ext cx="3042444" cy="365760"/>
          </a:xfrm>
        </p:spPr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857818" y="6355080"/>
            <a:ext cx="4624515" cy="365760"/>
          </a:xfrm>
        </p:spPr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23865" y="6355080"/>
            <a:ext cx="2024239" cy="365760"/>
          </a:xfrm>
        </p:spPr>
        <p:txBody>
          <a:bodyPr/>
          <a:lstStyle/>
          <a:p>
            <a:pPr lvl="2">
              <a:defRPr/>
            </a:pPr>
            <a:fld id="{07444301-6FF9-4C10-AB26-EB4FC2DB382B}" type="slidenum">
              <a:rPr lang="en-US" altLang="zh-TW" smtClean="0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16978" y="2819400"/>
            <a:ext cx="973582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216978" y="2819400"/>
            <a:ext cx="304244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8489" y="228600"/>
            <a:ext cx="10952798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2">
              <a:defRPr/>
            </a:pPr>
            <a:fld id="{3069B766-BC19-4E49-A2C4-1826B07C5CFC}" type="slidenum">
              <a:rPr lang="en-US" altLang="zh-TW" smtClean="0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8490" y="1219200"/>
            <a:ext cx="5379041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165005" y="1216152"/>
            <a:ext cx="5379041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8489" y="228600"/>
            <a:ext cx="10952798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8489" y="1285875"/>
            <a:ext cx="537709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6186304" y="1295400"/>
            <a:ext cx="5379210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2">
              <a:defRPr/>
            </a:pPr>
            <a:fld id="{6C74DB82-5350-4AB7-9DCB-4E75E11EBB78}" type="slidenum">
              <a:rPr lang="en-US" altLang="zh-TW" smtClean="0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8489" y="2133600"/>
            <a:ext cx="5374984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6186302" y="2133600"/>
            <a:ext cx="5374984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8489" y="228600"/>
            <a:ext cx="10952798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2">
              <a:defRPr/>
            </a:pPr>
            <a:fld id="{7EFC4B25-6E78-41FD-BE2F-E74433515EB4}" type="slidenum">
              <a:rPr lang="en-US" altLang="zh-TW" smtClean="0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589365" y="6447569"/>
            <a:ext cx="190849" cy="16012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2">
              <a:defRPr/>
            </a:pPr>
            <a:fld id="{63320C1C-11BD-40CA-B7B6-02881FB04A05}" type="slidenum">
              <a:rPr lang="en-US" altLang="zh-TW" smtClean="0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608489" y="6353175"/>
            <a:ext cx="1095279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589365" y="6447569"/>
            <a:ext cx="190849" cy="16012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631F47E5-28D5-4493-99DA-A6483F863A2B}" type="slidenum">
              <a:rPr lang="en-US" altLang="zh-TW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259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17428" y="304800"/>
            <a:ext cx="3346688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8417428" y="1219203"/>
            <a:ext cx="3346688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2">
              <a:defRPr/>
            </a:pPr>
            <a:fld id="{AFF2320C-2BB2-477A-BDBC-22A3930408A7}" type="slidenum">
              <a:rPr lang="en-US" altLang="zh-TW" smtClean="0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08489" y="6353175"/>
            <a:ext cx="1095279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5205017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589365" y="6447569"/>
            <a:ext cx="190849" cy="16012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405659" y="304800"/>
            <a:ext cx="7606109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8489" y="500856"/>
            <a:ext cx="10952798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08489" y="1905000"/>
            <a:ext cx="10952798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8489" y="1219200"/>
            <a:ext cx="10952798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2">
              <a:defRPr/>
            </a:pPr>
            <a:fld id="{ABEDA9FB-9F91-48D5-BB5F-1349FBA27E48}" type="slidenum">
              <a:rPr lang="en-US" altLang="zh-TW" smtClean="0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08489" y="6353175"/>
            <a:ext cx="1095279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589365" y="6447569"/>
            <a:ext cx="190849" cy="16012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08489" y="500856"/>
            <a:ext cx="243396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2">
              <a:defRPr/>
            </a:pPr>
            <a:fld id="{7A65CE89-7C16-46CC-BB32-BE71CD4A2FF9}" type="slidenum">
              <a:rPr lang="en-US" altLang="zh-TW" smtClean="0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23087" y="274649"/>
            <a:ext cx="2738199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8490" y="274649"/>
            <a:ext cx="8011769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2">
              <a:defRPr/>
            </a:pPr>
            <a:fld id="{F99483C1-D7A8-4724-A556-5E19F9AD6D35}" type="slidenum">
              <a:rPr lang="en-US" altLang="zh-TW" smtClean="0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608489" y="6353175"/>
            <a:ext cx="1095279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589365" y="6447569"/>
            <a:ext cx="190849" cy="16012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5798902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1328" y="4406919"/>
            <a:ext cx="1034430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1328" y="2906713"/>
            <a:ext cx="1034430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6C3C0CA8-F6A0-4DAF-A0E5-B1277A246DC9}" type="slidenum">
              <a:rPr lang="en-US" altLang="zh-TW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97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00774" y="1412876"/>
            <a:ext cx="5070740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74343" y="1412876"/>
            <a:ext cx="5070740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3069B766-BC19-4E49-A2C4-1826B07C5CFC}" type="slidenum">
              <a:rPr lang="en-US" altLang="zh-TW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455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8489" y="274638"/>
            <a:ext cx="1095279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8489" y="1535113"/>
            <a:ext cx="53770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8489" y="2174875"/>
            <a:ext cx="53770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82077" y="1535113"/>
            <a:ext cx="53792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82077" y="2174875"/>
            <a:ext cx="5379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6C74DB82-5350-4AB7-9DCB-4E75E11EBB78}" type="slidenum">
              <a:rPr lang="en-US" altLang="zh-TW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10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7EFC4B25-6E78-41FD-BE2F-E74433515EB4}" type="slidenum">
              <a:rPr lang="en-US" altLang="zh-TW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44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63320C1C-11BD-40CA-B7B6-02881FB04A05}" type="slidenum">
              <a:rPr lang="en-US" altLang="zh-TW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7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8489" y="273050"/>
            <a:ext cx="4003772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58044" y="273069"/>
            <a:ext cx="68032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8489" y="1435103"/>
            <a:ext cx="40037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AFF2320C-2BB2-477A-BDBC-22A3930408A7}" type="slidenum">
              <a:rPr lang="en-US" altLang="zh-TW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6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5361" y="4800600"/>
            <a:ext cx="730186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5361" y="612775"/>
            <a:ext cx="73018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5361" y="5367338"/>
            <a:ext cx="73018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ABEDA9FB-9F91-48D5-BB5F-1349FBA27E48}" type="slidenum">
              <a:rPr lang="en-US" altLang="zh-TW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3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05600" y="214332"/>
            <a:ext cx="10254414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00775" y="1412876"/>
            <a:ext cx="10344309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6575" y="6243638"/>
            <a:ext cx="253537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67910" y="6243638"/>
            <a:ext cx="3853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72417" y="6243638"/>
            <a:ext cx="253537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3pPr lvl="2" algn="r">
              <a:defRPr kumimoji="0" sz="1400" b="1">
                <a:latin typeface="+mn-lt"/>
                <a:ea typeface="+mn-ea"/>
              </a:defRPr>
            </a:lvl3pPr>
          </a:lstStyle>
          <a:p>
            <a:pPr lvl="2">
              <a:defRPr/>
            </a:pPr>
            <a:fld id="{07444301-6FF9-4C10-AB26-EB4FC2DB382B}" type="slidenum">
              <a:rPr lang="en-US" altLang="zh-TW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0109788" y="6165869"/>
            <a:ext cx="20599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fld id="{23675396-57BE-4717-880C-AC43890579BE}" type="slidenum">
              <a:rPr lang="en-US" altLang="zh-TW" sz="200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pPr algn="r">
                <a:defRPr/>
              </a:pPr>
              <a:t>‹#›</a:t>
            </a:fld>
            <a:endParaRPr lang="en-US" altLang="zh-TW" sz="2000" dirty="0">
              <a:solidFill>
                <a:srgbClr val="000000"/>
              </a:solidFill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0397492" y="6310652"/>
            <a:ext cx="1533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A4F8AFB-D20B-430E-94F0-E42671A05C61}" type="slidenum">
              <a:rPr lang="zh-TW" altLang="en-US" b="1" smtClean="0">
                <a:solidFill>
                  <a:srgbClr val="FFFFFF"/>
                </a:solidFill>
              </a:rPr>
              <a:pPr algn="r"/>
              <a:t>‹#›</a:t>
            </a:fld>
            <a:endParaRPr lang="zh-TW" alt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131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Blip>
          <a:blip r:embed="rId14"/>
        </a:buBlip>
        <a:defRPr kumimoji="1" sz="3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6633"/>
        </a:buClr>
        <a:buFont typeface="Wingdings" pitchFamily="2" charset="2"/>
        <a:buChar char="Ø"/>
        <a:defRPr kumimoji="1" sz="28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Blip>
          <a:blip r:embed="rId15"/>
        </a:buBlip>
        <a:defRPr kumimoji="1" sz="24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8489" y="152400"/>
            <a:ext cx="10952798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8489" y="1219200"/>
            <a:ext cx="10952798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8518843" y="6356350"/>
            <a:ext cx="30465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857819" y="6356350"/>
            <a:ext cx="466508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5376" y="6356350"/>
            <a:ext cx="2636785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lvl="2">
              <a:defRPr/>
            </a:pPr>
            <a:fld id="{07444301-6FF9-4C10-AB26-EB4FC2DB382B}" type="slidenum">
              <a:rPr lang="en-US" altLang="zh-TW" smtClean="0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608489" y="6353175"/>
            <a:ext cx="1095279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608489" y="1143000"/>
            <a:ext cx="1095279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589365" y="6447569"/>
            <a:ext cx="190849" cy="16012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10397492" y="6310652"/>
            <a:ext cx="1533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A4F8AFB-D20B-430E-94F0-E42671A05C61}" type="slidenum">
              <a:rPr lang="zh-TW" altLang="en-US" b="1" smtClean="0">
                <a:solidFill>
                  <a:srgbClr val="FFFFFF"/>
                </a:solidFill>
              </a:rPr>
              <a:pPr algn="r"/>
              <a:t>‹#›</a:t>
            </a:fld>
            <a:endParaRPr lang="zh-TW" altLang="en-US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212679" y="2996955"/>
            <a:ext cx="4104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dirty="0">
                <a:latin typeface="微軟正黑體" pitchFamily="34" charset="-120"/>
                <a:ea typeface="微軟正黑體" pitchFamily="34" charset="-120"/>
              </a:rPr>
              <a:t>實習</a:t>
            </a:r>
            <a:r>
              <a:rPr lang="zh-TW" altLang="en-US" sz="6000" b="1" dirty="0" smtClean="0">
                <a:latin typeface="微軟正黑體" pitchFamily="34" charset="-120"/>
                <a:ea typeface="微軟正黑體" pitchFamily="34" charset="-120"/>
              </a:rPr>
              <a:t>說明</a:t>
            </a:r>
            <a:endParaRPr lang="zh-TW" altLang="en-US" sz="60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322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實習保險</a:t>
            </a:r>
            <a:endParaRPr lang="zh-TW" altLang="en-US" sz="4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062887"/>
              </p:ext>
            </p:extLst>
          </p:nvPr>
        </p:nvGraphicFramePr>
        <p:xfrm>
          <a:off x="1188343" y="2204863"/>
          <a:ext cx="9865096" cy="3600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80961"/>
                <a:gridCol w="4484135"/>
              </a:tblGrid>
              <a:tr h="563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保障內容</a:t>
                      </a:r>
                      <a:endParaRPr lang="zh-TW" sz="4000" b="1" dirty="0">
                        <a:solidFill>
                          <a:schemeClr val="bg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保險金額</a:t>
                      </a:r>
                      <a:endParaRPr lang="zh-TW" sz="4000" b="1" dirty="0">
                        <a:solidFill>
                          <a:schemeClr val="bg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143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意外身故及失能保險金</a:t>
                      </a:r>
                      <a:endParaRPr lang="zh-TW" sz="3600" dirty="0">
                        <a:solidFill>
                          <a:srgbClr val="0000FF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</a:t>
                      </a:r>
                      <a:r>
                        <a:rPr lang="en-US" sz="24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200</a:t>
                      </a:r>
                      <a:r>
                        <a:rPr lang="zh-TW" sz="24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萬元</a:t>
                      </a:r>
                      <a:endParaRPr lang="zh-TW" sz="3600" dirty="0">
                        <a:solidFill>
                          <a:srgbClr val="0000FF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409">
                <a:tc>
                  <a:txBody>
                    <a:bodyPr/>
                    <a:lstStyle/>
                    <a:p>
                      <a:pPr marL="46355" algn="l"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■傷害醫療保險給付</a:t>
                      </a:r>
                      <a:r>
                        <a:rPr lang="en-US" sz="24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sz="24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實支實付型</a:t>
                      </a:r>
                      <a:r>
                        <a:rPr lang="en-US" sz="24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sz="3600" dirty="0">
                        <a:solidFill>
                          <a:srgbClr val="0000FF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92075"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r>
                        <a:rPr lang="zh-TW" sz="24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萬元</a:t>
                      </a:r>
                      <a:endParaRPr lang="zh-TW" sz="3600" dirty="0">
                        <a:solidFill>
                          <a:srgbClr val="0000FF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4355">
                <a:tc>
                  <a:txBody>
                    <a:bodyPr/>
                    <a:lstStyle/>
                    <a:p>
                      <a:pPr marL="46355" algn="l"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■傷害醫療保險給付</a:t>
                      </a:r>
                      <a:r>
                        <a:rPr lang="en-US" sz="24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sz="24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日額型</a:t>
                      </a:r>
                      <a:r>
                        <a:rPr lang="en-US" sz="24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sz="3600" dirty="0">
                        <a:solidFill>
                          <a:srgbClr val="0000FF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1,000</a:t>
                      </a:r>
                      <a:r>
                        <a:rPr lang="zh-TW" sz="24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元</a:t>
                      </a:r>
                      <a:r>
                        <a:rPr lang="en-US" sz="24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/</a:t>
                      </a:r>
                      <a:r>
                        <a:rPr lang="zh-TW" sz="24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日</a:t>
                      </a:r>
                      <a:endParaRPr lang="zh-TW" sz="3600" dirty="0">
                        <a:solidFill>
                          <a:srgbClr val="0000FF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717784" y="1375008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學校會幫每位實習學生加保意外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傷害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險，額度如下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7077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實習保險</a:t>
            </a:r>
            <a:endParaRPr lang="zh-TW" altLang="en-US" sz="4400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2136" y="1279526"/>
            <a:ext cx="96016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學生若覺得保障額度不足，可自行額外加保保險。</a:t>
            </a:r>
            <a:endParaRPr lang="zh-TW" altLang="en-US" sz="2800" b="1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915222"/>
              </p:ext>
            </p:extLst>
          </p:nvPr>
        </p:nvGraphicFramePr>
        <p:xfrm>
          <a:off x="1116338" y="2060855"/>
          <a:ext cx="9937104" cy="37495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37104"/>
              </a:tblGrid>
              <a:tr h="6062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chemeClr val="bg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保障內容</a:t>
                      </a:r>
                      <a:endParaRPr lang="zh-TW" sz="4000" b="1" dirty="0">
                        <a:solidFill>
                          <a:schemeClr val="bg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4844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意外身故及失能保險金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722">
                <a:tc>
                  <a:txBody>
                    <a:bodyPr/>
                    <a:lstStyle/>
                    <a:p>
                      <a:pPr marL="46355" algn="l">
                        <a:spcAft>
                          <a:spcPts val="0"/>
                        </a:spcAft>
                      </a:pP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實支實付傷害</a:t>
                      </a:r>
                      <a:r>
                        <a:rPr lang="zh-TW" sz="2400" dirty="0" smtClean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醫療保險</a:t>
                      </a:r>
                      <a:endParaRPr lang="zh-TW" sz="2400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722">
                <a:tc>
                  <a:txBody>
                    <a:bodyPr/>
                    <a:lstStyle/>
                    <a:p>
                      <a:pPr marL="4635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海外突發疾病醫療及燒燙傷保險</a:t>
                      </a:r>
                      <a:endParaRPr lang="zh-TW" altLang="zh-TW" sz="2400" dirty="0" smtClean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722">
                <a:tc>
                  <a:txBody>
                    <a:bodyPr/>
                    <a:lstStyle/>
                    <a:p>
                      <a:pPr marL="4635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海外突發疾病醫療急診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/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門診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/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住院保險</a:t>
                      </a:r>
                      <a:endParaRPr lang="zh-TW" altLang="zh-TW" sz="2400" dirty="0" smtClean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070">
                <a:tc>
                  <a:txBody>
                    <a:bodyPr/>
                    <a:lstStyle/>
                    <a:p>
                      <a:pPr marL="46355" algn="l">
                        <a:spcAft>
                          <a:spcPts val="0"/>
                        </a:spcAft>
                      </a:pP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海外突發疾病返國繼續住院治療</a:t>
                      </a:r>
                      <a:endParaRPr lang="zh-TW" sz="2400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46355" algn="l">
                        <a:spcAft>
                          <a:spcPts val="0"/>
                        </a:spcAft>
                      </a:pP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海外急難救助保險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親友前往探視或處理善後、醫療轉送、遺體運送、搜索救助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sz="2400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3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996656" y="548682"/>
            <a:ext cx="3905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實習課程名稱</a:t>
            </a:r>
            <a:endParaRPr lang="zh-TW" altLang="en-US" sz="4400" b="1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3285541904"/>
              </p:ext>
            </p:extLst>
          </p:nvPr>
        </p:nvGraphicFramePr>
        <p:xfrm>
          <a:off x="756300" y="1772816"/>
          <a:ext cx="10945215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402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714748" y="188644"/>
            <a:ext cx="65527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實習申請流程與繳交資料</a:t>
            </a:r>
            <a:endParaRPr lang="zh-TW" altLang="en-US" sz="4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88344" y="2996952"/>
            <a:ext cx="3744416" cy="157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b="1" u="sng" dirty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</a:rPr>
              <a:t>個別實習</a:t>
            </a:r>
            <a:r>
              <a:rPr lang="zh-TW" altLang="en-US" sz="2400" b="1" u="sng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</a:rPr>
              <a:t>計畫</a:t>
            </a:r>
            <a:r>
              <a:rPr lang="zh-TW" altLang="en-US" sz="2400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400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</a:rPr>
              <a:t>學生</a:t>
            </a:r>
            <a:r>
              <a:rPr lang="en-US" altLang="zh-TW" sz="2400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en-US" altLang="zh-TW" sz="2400" b="1" u="sng" dirty="0">
              <a:solidFill>
                <a:srgbClr val="000099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zh-TW" altLang="en-US" sz="2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實習</a:t>
            </a:r>
            <a:r>
              <a:rPr lang="zh-TW" altLang="en-US" sz="2400" b="1" dirty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機構基本資料與評估</a:t>
            </a:r>
            <a:r>
              <a:rPr lang="zh-TW" altLang="en-US" sz="2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表 </a:t>
            </a:r>
            <a:r>
              <a:rPr lang="en-US" altLang="zh-TW" sz="2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校方</a:t>
            </a:r>
            <a:r>
              <a:rPr lang="en-US" altLang="zh-TW" sz="2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老師</a:t>
            </a:r>
            <a:r>
              <a:rPr lang="en-US" altLang="zh-TW" sz="2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2400" b="1" dirty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zh-TW" altLang="en-US" sz="24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實習合約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書 </a:t>
            </a:r>
            <a:r>
              <a:rPr lang="en-US" altLang="zh-TW" sz="24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校方</a:t>
            </a:r>
            <a:r>
              <a:rPr lang="en-US" altLang="zh-TW" sz="24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老師</a:t>
            </a:r>
            <a:r>
              <a:rPr lang="en-US" altLang="zh-TW" sz="24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+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實習機構</a:t>
            </a:r>
            <a:r>
              <a:rPr lang="en-US" altLang="zh-TW" sz="24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en-US" altLang="zh-TW" sz="24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85750" indent="-285750">
              <a:buFont typeface="Arial" pitchFamily="34" charset="0"/>
              <a:buChar char="•"/>
            </a:pPr>
            <a:endParaRPr lang="zh-TW" altLang="en-US" sz="2000" dirty="0">
              <a:solidFill>
                <a:srgbClr val="000099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470089" y="2708920"/>
            <a:ext cx="3519455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b="1" u="sng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</a:rPr>
              <a:t>學生滿意度調查表</a:t>
            </a:r>
            <a:endParaRPr lang="en-US" altLang="zh-TW" sz="2400" b="1" u="sng" dirty="0">
              <a:solidFill>
                <a:srgbClr val="000099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b="1" u="sng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</a:rPr>
              <a:t>實習心得</a:t>
            </a:r>
            <a:r>
              <a:rPr lang="zh-TW" altLang="en-US" sz="2400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400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</a:rPr>
              <a:t>學生</a:t>
            </a:r>
            <a:r>
              <a:rPr lang="en-US" altLang="zh-TW" sz="2400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en-US" altLang="zh-TW" sz="2400" b="1" u="sng" dirty="0" smtClean="0">
              <a:solidFill>
                <a:srgbClr val="000099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實習</a:t>
            </a:r>
            <a:r>
              <a:rPr lang="zh-TW" altLang="en-US" sz="2400" b="1" dirty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考核</a:t>
            </a:r>
            <a:r>
              <a:rPr lang="zh-TW" altLang="en-US" sz="2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表 </a:t>
            </a:r>
            <a:r>
              <a:rPr lang="en-US" altLang="zh-TW" sz="2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老師</a:t>
            </a:r>
            <a:r>
              <a:rPr lang="en-US" altLang="zh-TW" sz="2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b="1" dirty="0">
                <a:solidFill>
                  <a:srgbClr val="FF00FF"/>
                </a:solidFill>
                <a:latin typeface="微軟正黑體" pitchFamily="34" charset="-120"/>
                <a:ea typeface="微軟正黑體" pitchFamily="34" charset="-120"/>
              </a:rPr>
              <a:t>實習考核</a:t>
            </a:r>
            <a:r>
              <a:rPr lang="zh-TW" altLang="en-US" sz="2400" b="1" dirty="0" smtClean="0">
                <a:solidFill>
                  <a:srgbClr val="FF00FF"/>
                </a:solidFill>
                <a:latin typeface="微軟正黑體" pitchFamily="34" charset="-120"/>
                <a:ea typeface="微軟正黑體" pitchFamily="34" charset="-120"/>
              </a:rPr>
              <a:t>表 </a:t>
            </a:r>
            <a:r>
              <a:rPr lang="en-US" altLang="zh-TW" sz="2400" b="1" dirty="0" smtClean="0">
                <a:solidFill>
                  <a:srgbClr val="FF00FF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b="1" dirty="0" smtClean="0">
                <a:solidFill>
                  <a:srgbClr val="FF00FF"/>
                </a:solidFill>
                <a:latin typeface="微軟正黑體" pitchFamily="34" charset="-120"/>
                <a:ea typeface="微軟正黑體" pitchFamily="34" charset="-120"/>
              </a:rPr>
              <a:t>實習廠商</a:t>
            </a:r>
            <a:r>
              <a:rPr lang="en-US" altLang="zh-TW" sz="2400" b="1" dirty="0" smtClean="0">
                <a:solidFill>
                  <a:srgbClr val="FF00FF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en-US" altLang="zh-TW" sz="2400" b="1" dirty="0">
              <a:solidFill>
                <a:srgbClr val="FF00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2400" b="1" dirty="0">
                <a:solidFill>
                  <a:srgbClr val="FF00FF"/>
                </a:solidFill>
                <a:latin typeface="微軟正黑體" pitchFamily="34" charset="-120"/>
                <a:ea typeface="微軟正黑體" pitchFamily="34" charset="-120"/>
              </a:rPr>
              <a:t>實習機構滿意度</a:t>
            </a:r>
            <a:r>
              <a:rPr lang="zh-TW" altLang="en-US" sz="2400" b="1" dirty="0" smtClean="0">
                <a:solidFill>
                  <a:srgbClr val="FF00FF"/>
                </a:solidFill>
                <a:latin typeface="微軟正黑體" pitchFamily="34" charset="-120"/>
                <a:ea typeface="微軟正黑體" pitchFamily="34" charset="-120"/>
              </a:rPr>
              <a:t>調查表 </a:t>
            </a:r>
            <a:r>
              <a:rPr lang="en-US" altLang="zh-TW" sz="2400" b="1" dirty="0" smtClean="0">
                <a:solidFill>
                  <a:srgbClr val="FF00FF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b="1" dirty="0">
                <a:solidFill>
                  <a:srgbClr val="FF00FF"/>
                </a:solidFill>
                <a:latin typeface="微軟正黑體" pitchFamily="34" charset="-120"/>
                <a:ea typeface="微軟正黑體" pitchFamily="34" charset="-120"/>
              </a:rPr>
              <a:t>實習廠商</a:t>
            </a:r>
            <a:r>
              <a:rPr lang="en-US" altLang="zh-TW" sz="2400" b="1" dirty="0">
                <a:solidFill>
                  <a:srgbClr val="FF00FF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b="1" dirty="0">
              <a:solidFill>
                <a:srgbClr val="000099"/>
              </a:solidFill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-6681" y="5699143"/>
            <a:ext cx="1227757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2225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實習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相關表格請至學校的新網頁「行政單位」→「校友服務暨實習就業中心」→「表單下載」→「實習組」下載</a:t>
            </a:r>
          </a:p>
        </p:txBody>
      </p:sp>
      <p:sp>
        <p:nvSpPr>
          <p:cNvPr id="10" name="矩形 9"/>
          <p:cNvSpPr/>
          <p:nvPr/>
        </p:nvSpPr>
        <p:spPr>
          <a:xfrm>
            <a:off x="6024530" y="2313424"/>
            <a:ext cx="2169176" cy="683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zh-TW" altLang="en-US" sz="2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訪視紀錄表</a:t>
            </a:r>
            <a:endParaRPr lang="en-US" altLang="zh-TW" sz="2400" b="1" dirty="0" smtClean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2400" b="1" dirty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en-US" altLang="zh-TW" sz="2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老師</a:t>
            </a:r>
            <a:r>
              <a:rPr lang="en-US" altLang="zh-TW" sz="24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2400" b="1" dirty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8" name="資料庫圖表 17"/>
          <p:cNvGraphicFramePr/>
          <p:nvPr>
            <p:extLst>
              <p:ext uri="{D42A27DB-BD31-4B8C-83A1-F6EECF244321}">
                <p14:modId xmlns:p14="http://schemas.microsoft.com/office/powerpoint/2010/main" val="1703767216"/>
              </p:ext>
            </p:extLst>
          </p:nvPr>
        </p:nvGraphicFramePr>
        <p:xfrm>
          <a:off x="585435" y="1023929"/>
          <a:ext cx="11107128" cy="875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3008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9675239" y="312657"/>
            <a:ext cx="2304256" cy="610578"/>
          </a:xfrm>
        </p:spPr>
        <p:txBody>
          <a:bodyPr>
            <a:noAutofit/>
          </a:bodyPr>
          <a:lstStyle/>
          <a:p>
            <a:pPr algn="ctr"/>
            <a:r>
              <a:rPr lang="zh-TW" altLang="en-US" sz="4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實習前</a:t>
            </a:r>
            <a:endParaRPr lang="zh-TW" altLang="en-US" sz="4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5" name="向右箭號 14"/>
          <p:cNvSpPr/>
          <p:nvPr/>
        </p:nvSpPr>
        <p:spPr>
          <a:xfrm rot="2768478">
            <a:off x="3654148" y="6001469"/>
            <a:ext cx="550043" cy="48262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圓角矩形 17"/>
          <p:cNvSpPr/>
          <p:nvPr/>
        </p:nvSpPr>
        <p:spPr>
          <a:xfrm>
            <a:off x="4644733" y="6160302"/>
            <a:ext cx="2846555" cy="61201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實習委員會審核</a:t>
            </a:r>
            <a:endParaRPr lang="zh-TW" altLang="en-US" sz="20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" name="向右箭號 22"/>
          <p:cNvSpPr/>
          <p:nvPr/>
        </p:nvSpPr>
        <p:spPr>
          <a:xfrm rot="6352228">
            <a:off x="6854516" y="5077258"/>
            <a:ext cx="1385992" cy="48262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113587" y="923239"/>
            <a:ext cx="2730941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可多留意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系所及學校相關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實習機會訊息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若自行尋找實習廠商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，應事先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向系辦或系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上老師確認此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實習工作內容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是否符合英語專業之實習學習</a:t>
            </a:r>
            <a:endParaRPr lang="en-US" altLang="zh-TW" sz="1600" dirty="0"/>
          </a:p>
        </p:txBody>
      </p:sp>
      <p:sp>
        <p:nvSpPr>
          <p:cNvPr id="25" name="矩形 24"/>
          <p:cNvSpPr/>
          <p:nvPr/>
        </p:nvSpPr>
        <p:spPr>
          <a:xfrm>
            <a:off x="144886" y="2896445"/>
            <a:ext cx="2730941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實習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機構合約書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自行尋找實習機構，請附合約書，若是系上或是學校合作的的實習廠商，則免附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海外實習請附中英文版本合約書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4" name="資料庫圖表 13"/>
          <p:cNvGraphicFramePr/>
          <p:nvPr>
            <p:extLst>
              <p:ext uri="{D42A27DB-BD31-4B8C-83A1-F6EECF244321}">
                <p14:modId xmlns:p14="http://schemas.microsoft.com/office/powerpoint/2010/main" val="2088427386"/>
              </p:ext>
            </p:extLst>
          </p:nvPr>
        </p:nvGraphicFramePr>
        <p:xfrm>
          <a:off x="2863648" y="152233"/>
          <a:ext cx="6408712" cy="5725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340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420592" y="404682"/>
            <a:ext cx="4698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>
                <a:latin typeface="微軟正黑體" pitchFamily="34" charset="-120"/>
                <a:ea typeface="微軟正黑體" pitchFamily="34" charset="-120"/>
              </a:rPr>
              <a:t>實習前須注意事項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561351"/>
              </p:ext>
            </p:extLst>
          </p:nvPr>
        </p:nvGraphicFramePr>
        <p:xfrm>
          <a:off x="540271" y="1340768"/>
          <a:ext cx="11233248" cy="504906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67101"/>
                <a:gridCol w="10266147"/>
              </a:tblGrid>
              <a:tr h="28083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學生</a:t>
                      </a:r>
                    </a:p>
                    <a:p>
                      <a:endParaRPr lang="zh-TW" altLang="en-US" sz="2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zh-TW" altLang="en-US" sz="2400" b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主動留意系所及學校相關實習訊息，掌握良好實習機會。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zh-TW" altLang="en-US" sz="2400" b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事前了解實習機構公司背景與相關資訊，保障自身權益。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zh-TW" altLang="en-US" sz="2400" b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配合系上實習辦理時間，於公告時間內繳交相關資料。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zh-TW" altLang="en-US" sz="2400" b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請了解並將實習相關安排告訴家人並讓家人安心。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zh-TW" altLang="en-US" sz="2400" b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修讀職場實習課程可依規定減免部分費用。</a:t>
                      </a:r>
                      <a:endParaRPr lang="zh-TW" altLang="en-US" sz="24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實習輔導老師</a:t>
                      </a:r>
                    </a:p>
                    <a:p>
                      <a:endParaRPr lang="zh-TW" altLang="en-US" sz="2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實習機構評估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實習學生媒合與分發、辦理實習前說明會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掌握職場實習合約、個別實習計畫訂定內容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22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實習中</a:t>
            </a:r>
            <a:endParaRPr lang="zh-TW" altLang="en-US" sz="4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417832"/>
              </p:ext>
            </p:extLst>
          </p:nvPr>
        </p:nvGraphicFramePr>
        <p:xfrm>
          <a:off x="540271" y="1628800"/>
          <a:ext cx="11377264" cy="4045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7264"/>
              </a:tblGrid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實習輔導老師進行訪視</a:t>
                      </a:r>
                      <a:endParaRPr lang="zh-TW" altLang="en-US" sz="2800" dirty="0"/>
                    </a:p>
                  </a:txBody>
                  <a:tcPr anchor="ctr"/>
                </a:tc>
              </a:tr>
              <a:tr h="3181890"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zh-TW" altLang="en-US" sz="2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訪視方式</a:t>
                      </a:r>
                      <a:r>
                        <a:rPr lang="en-US" altLang="zh-TW" sz="2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  <a:r>
                        <a:rPr lang="zh-TW" altLang="zh-TW" sz="2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實地訪視、電話訪談、通訊軟體</a:t>
                      </a:r>
                      <a:endParaRPr lang="zh-TW" altLang="en-US" sz="28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zh-TW" altLang="en-US" sz="2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訪視記錄</a:t>
                      </a:r>
                      <a:r>
                        <a:rPr lang="en-US" altLang="zh-TW" sz="2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  <a:endParaRPr lang="zh-TW" altLang="en-US" sz="28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811213" lvl="1" indent="-354013">
                        <a:lnSpc>
                          <a:spcPct val="15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lang="zh-TW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學年實習</a:t>
                      </a:r>
                      <a:r>
                        <a:rPr lang="zh-TW" altLang="zh-TW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：每學期總訪視紀錄至少二次，其中實地訪視不得低於一次。</a:t>
                      </a:r>
                      <a:endParaRPr lang="zh-TW" altLang="en-US" sz="24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914400" lvl="1" indent="-457200">
                        <a:lnSpc>
                          <a:spcPct val="15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zh-TW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學期實習</a:t>
                      </a:r>
                      <a:r>
                        <a:rPr lang="zh-TW" altLang="zh-TW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：每學期總訪視紀錄至少二次，其中實地訪視不得低於一次。</a:t>
                      </a:r>
                      <a:endParaRPr lang="zh-TW" altLang="en-US" sz="24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914400" lvl="1" indent="-457200" algn="l">
                        <a:lnSpc>
                          <a:spcPct val="15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zh-TW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暑期實習、專案實習：</a:t>
                      </a:r>
                      <a:r>
                        <a:rPr lang="zh-TW" altLang="zh-TW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總訪視紀錄至少二次，其中每機構實地訪視至少一次。</a:t>
                      </a:r>
                      <a:endParaRPr lang="zh-TW" altLang="en-US" sz="24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61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420592" y="404682"/>
            <a:ext cx="4698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實習中須</a:t>
            </a:r>
            <a:r>
              <a:rPr lang="zh-TW" altLang="en-US" sz="4400" b="1" dirty="0">
                <a:latin typeface="微軟正黑體" pitchFamily="34" charset="-120"/>
                <a:ea typeface="微軟正黑體" pitchFamily="34" charset="-120"/>
              </a:rPr>
              <a:t>注意事項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88756"/>
              </p:ext>
            </p:extLst>
          </p:nvPr>
        </p:nvGraphicFramePr>
        <p:xfrm>
          <a:off x="540271" y="1340768"/>
          <a:ext cx="11233248" cy="504906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67101"/>
                <a:gridCol w="10266147"/>
              </a:tblGrid>
              <a:tr h="28083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學生</a:t>
                      </a:r>
                    </a:p>
                    <a:p>
                      <a:endParaRPr lang="zh-TW" altLang="en-US" sz="2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zh-TW" altLang="en-US" sz="2400" b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瞭解實習機構工作法規及相關規章並遵守規範。</a:t>
                      </a:r>
                      <a:endParaRPr lang="en-US" altLang="zh-TW" sz="2400" b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zh-TW" altLang="en-US" sz="2400" b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實習中若遇到有任何問題，請向實習機構或實習輔導老師提出，以協助改善。</a:t>
                      </a:r>
                      <a:endParaRPr lang="en-US" altLang="zh-TW" sz="2400" b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endParaRPr lang="en-US" altLang="zh-TW" sz="2400" b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endParaRPr lang="en-US" altLang="zh-TW" sz="2400" b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實習輔導老師</a:t>
                      </a:r>
                    </a:p>
                    <a:p>
                      <a:endParaRPr lang="zh-TW" altLang="en-US" sz="2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定期訪視並填妥訪視紀錄表，隨時關心學生實習情形</a:t>
                      </a:r>
                      <a:endParaRPr lang="en-US" altLang="zh-TW" sz="24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實習異常、終止及轉換、以及性別平等爭議事件處理</a:t>
                      </a:r>
                      <a:endParaRPr lang="en-US" altLang="zh-TW" sz="24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66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實習後</a:t>
            </a:r>
            <a:endParaRPr lang="zh-TW" altLang="en-US" sz="4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1502425351"/>
              </p:ext>
            </p:extLst>
          </p:nvPr>
        </p:nvGraphicFramePr>
        <p:xfrm>
          <a:off x="2052440" y="1484784"/>
          <a:ext cx="943304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654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996656" y="404681"/>
            <a:ext cx="4698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實習後須注意事項</a:t>
            </a:r>
            <a:endParaRPr lang="zh-TW" altLang="en-US" sz="4400" b="1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708632"/>
              </p:ext>
            </p:extLst>
          </p:nvPr>
        </p:nvGraphicFramePr>
        <p:xfrm>
          <a:off x="540271" y="1340768"/>
          <a:ext cx="11233248" cy="504906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67101"/>
                <a:gridCol w="10266147"/>
              </a:tblGrid>
              <a:tr h="28083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學生</a:t>
                      </a:r>
                    </a:p>
                    <a:p>
                      <a:endParaRPr lang="zh-TW" altLang="en-US" sz="2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zh-TW" altLang="en-US" sz="2400" b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繳交系上規範的實習作業，並填寫實習生滿意度調查表。</a:t>
                      </a:r>
                      <a:endParaRPr lang="en-US" altLang="zh-TW" sz="2400" b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zh-TW" altLang="en-US" sz="2400" b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參與系上或學校辦理的實習成果發表活動。</a:t>
                      </a:r>
                      <a:endParaRPr lang="en-US" altLang="zh-TW" sz="2400" b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zh-TW" altLang="en-US" sz="2400" b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再次感謝實習機構及學校輔導老師協助完成這場寶貴的實習歷程。</a:t>
                      </a:r>
                      <a:endParaRPr lang="en-US" altLang="zh-TW" sz="2400" b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endParaRPr lang="en-US" altLang="zh-TW" sz="2400" b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endParaRPr lang="en-US" altLang="zh-TW" sz="2400" b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實習輔導老師</a:t>
                      </a:r>
                    </a:p>
                    <a:p>
                      <a:endParaRPr lang="zh-TW" altLang="en-US" sz="2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評定實習學生分數</a:t>
                      </a:r>
                      <a:endParaRPr lang="en-US" altLang="zh-TW" sz="24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29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原創">
  <a:themeElements>
    <a:clrScheme name="都會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6493</TotalTime>
  <Words>914</Words>
  <Application>Microsoft Office PowerPoint</Application>
  <PresentationFormat>自訂</PresentationFormat>
  <Paragraphs>119</Paragraphs>
  <Slides>11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11</vt:i4>
      </vt:variant>
    </vt:vector>
  </HeadingPairs>
  <TitlesOfParts>
    <vt:vector size="13" baseType="lpstr">
      <vt:lpstr>1_Blends</vt:lpstr>
      <vt:lpstr>原創</vt:lpstr>
      <vt:lpstr>PowerPoint 簡報</vt:lpstr>
      <vt:lpstr>PowerPoint 簡報</vt:lpstr>
      <vt:lpstr>PowerPoint 簡報</vt:lpstr>
      <vt:lpstr>實習前</vt:lpstr>
      <vt:lpstr>PowerPoint 簡報</vt:lpstr>
      <vt:lpstr>實習中</vt:lpstr>
      <vt:lpstr>PowerPoint 簡報</vt:lpstr>
      <vt:lpstr>實習後</vt:lpstr>
      <vt:lpstr>PowerPoint 簡報</vt:lpstr>
      <vt:lpstr>實習保險</vt:lpstr>
      <vt:lpstr>實習保險</vt:lpstr>
    </vt:vector>
  </TitlesOfParts>
  <Company>CMT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826</cp:revision>
  <dcterms:created xsi:type="dcterms:W3CDTF">2010-03-03T09:11:21Z</dcterms:created>
  <dcterms:modified xsi:type="dcterms:W3CDTF">2020-09-03T10:20:31Z</dcterms:modified>
</cp:coreProperties>
</file>